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  <p:sldMasterId id="2147483726" r:id="rId2"/>
    <p:sldMasterId id="2147483741" r:id="rId3"/>
    <p:sldMasterId id="2147483753" r:id="rId4"/>
    <p:sldMasterId id="2147483765" r:id="rId5"/>
    <p:sldMasterId id="2147483769" r:id="rId6"/>
    <p:sldMasterId id="2147483785" r:id="rId7"/>
    <p:sldMasterId id="2147483788" r:id="rId8"/>
  </p:sldMasterIdLst>
  <p:notesMasterIdLst>
    <p:notesMasterId r:id="rId45"/>
  </p:notesMasterIdLst>
  <p:handoutMasterIdLst>
    <p:handoutMasterId r:id="rId46"/>
  </p:handoutMasterIdLst>
  <p:sldIdLst>
    <p:sldId id="4848" r:id="rId9"/>
    <p:sldId id="4837" r:id="rId10"/>
    <p:sldId id="4844" r:id="rId11"/>
    <p:sldId id="276" r:id="rId12"/>
    <p:sldId id="4856" r:id="rId13"/>
    <p:sldId id="279" r:id="rId14"/>
    <p:sldId id="488" r:id="rId15"/>
    <p:sldId id="4658" r:id="rId16"/>
    <p:sldId id="4752" r:id="rId17"/>
    <p:sldId id="4825" r:id="rId18"/>
    <p:sldId id="4855" r:id="rId19"/>
    <p:sldId id="4829" r:id="rId20"/>
    <p:sldId id="265" r:id="rId21"/>
    <p:sldId id="284" r:id="rId22"/>
    <p:sldId id="4853" r:id="rId23"/>
    <p:sldId id="4662" r:id="rId24"/>
    <p:sldId id="270" r:id="rId25"/>
    <p:sldId id="4826" r:id="rId26"/>
    <p:sldId id="4854" r:id="rId27"/>
    <p:sldId id="4851" r:id="rId28"/>
    <p:sldId id="4852" r:id="rId29"/>
    <p:sldId id="4824" r:id="rId30"/>
    <p:sldId id="4831" r:id="rId31"/>
    <p:sldId id="4832" r:id="rId32"/>
    <p:sldId id="4833" r:id="rId33"/>
    <p:sldId id="4665" r:id="rId34"/>
    <p:sldId id="4827" r:id="rId35"/>
    <p:sldId id="4857" r:id="rId36"/>
    <p:sldId id="4849" r:id="rId37"/>
    <p:sldId id="274" r:id="rId38"/>
    <p:sldId id="4850" r:id="rId39"/>
    <p:sldId id="4830" r:id="rId40"/>
    <p:sldId id="4847" r:id="rId41"/>
    <p:sldId id="271" r:id="rId42"/>
    <p:sldId id="1723" r:id="rId43"/>
    <p:sldId id="1728" r:id="rId44"/>
  </p:sldIdLst>
  <p:sldSz cx="9144000" cy="5143500" type="screen16x9"/>
  <p:notesSz cx="6858000" cy="9144000"/>
  <p:custDataLst>
    <p:tags r:id="rId47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7B74"/>
    <a:srgbClr val="736B62"/>
    <a:srgbClr val="459979"/>
    <a:srgbClr val="5F5959"/>
    <a:srgbClr val="ECECEC"/>
    <a:srgbClr val="04825D"/>
    <a:srgbClr val="047B57"/>
    <a:srgbClr val="007E59"/>
    <a:srgbClr val="3B38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9" autoAdjust="0"/>
    <p:restoredTop sz="94962" autoAdjust="0"/>
  </p:normalViewPr>
  <p:slideViewPr>
    <p:cSldViewPr snapToGrid="0" snapToObjects="1">
      <p:cViewPr>
        <p:scale>
          <a:sx n="100" d="100"/>
          <a:sy n="100" d="100"/>
        </p:scale>
        <p:origin x="1374" y="768"/>
      </p:cViewPr>
      <p:guideLst>
        <p:guide orient="horz" pos="2160"/>
        <p:guide pos="3840"/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pPr/>
              <a:t>2019/4/12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1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pPr/>
              <a:t>2019/4/12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02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330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EDC8E-B2AF-429F-8035-A14CF3BED5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84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EDC8E-B2AF-429F-8035-A14CF3BED5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496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6535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EF2083-0386-4B43-BE3F-5071C6BB4F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EF2083-0386-4B43-BE3F-5071C6BB4F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612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EF2083-0386-4B43-BE3F-5071C6BB4F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84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EF2083-0386-4B43-BE3F-5071C6BB4F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31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EDC8E-B2AF-429F-8035-A14CF3BED5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447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67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EF2083-0386-4B43-BE3F-5071C6BB4F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45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EDC8E-B2AF-429F-8035-A14CF3BED5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828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EDC8E-B2AF-429F-8035-A14CF3BED5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037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6EDC8E-B2AF-429F-8035-A14CF3BED5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420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603ED-F156-43BE-989A-FC8BF17853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05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6B02EC-97C0-4E19-AA45-E904FCC1D11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339205"/>
      </p:ext>
    </p:extLst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4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49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8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92098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3D4C8F-ACC0-49EF-894E-F1EC71165D14}"/>
              </a:ext>
            </a:extLst>
          </p:cNvPr>
          <p:cNvSpPr/>
          <p:nvPr userDrawn="1"/>
        </p:nvSpPr>
        <p:spPr>
          <a:xfrm>
            <a:off x="429262" y="585350"/>
            <a:ext cx="8285480" cy="3972806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7199" tIns="18600" rIns="37199" bIns="186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6004">
              <a:lnSpc>
                <a:spcPct val="120000"/>
              </a:lnSpc>
            </a:pPr>
            <a:endParaRPr lang="zh-CN" altLang="en-US" sz="732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697B832-E759-40C9-9571-34DD2FBD8446}"/>
              </a:ext>
            </a:extLst>
          </p:cNvPr>
          <p:cNvGrpSpPr/>
          <p:nvPr userDrawn="1"/>
        </p:nvGrpSpPr>
        <p:grpSpPr>
          <a:xfrm>
            <a:off x="876681" y="410558"/>
            <a:ext cx="1897000" cy="608441"/>
            <a:chOff x="876679" y="527088"/>
            <a:chExt cx="1897001" cy="811254"/>
          </a:xfrm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8CA4AD1E-9035-4304-817F-D49FDFBFB8F0}"/>
                </a:ext>
              </a:extLst>
            </p:cNvPr>
            <p:cNvSpPr/>
            <p:nvPr/>
          </p:nvSpPr>
          <p:spPr>
            <a:xfrm flipH="1">
              <a:off x="876679" y="555909"/>
              <a:ext cx="106136" cy="190654"/>
            </a:xfrm>
            <a:prstGeom prst="rtTriangle">
              <a:avLst/>
            </a:prstGeom>
            <a:solidFill>
              <a:srgbClr val="656B6E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96004">
                <a:lnSpc>
                  <a:spcPct val="120000"/>
                </a:lnSpc>
              </a:pPr>
              <a:endParaRPr lang="zh-CN" altLang="en-US" sz="732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43E1BCA-5ECB-43F0-AE4A-35946797788C}"/>
                </a:ext>
              </a:extLst>
            </p:cNvPr>
            <p:cNvSpPr/>
            <p:nvPr/>
          </p:nvSpPr>
          <p:spPr>
            <a:xfrm>
              <a:off x="990053" y="527088"/>
              <a:ext cx="1783627" cy="811254"/>
            </a:xfrm>
            <a:prstGeom prst="rect">
              <a:avLst/>
            </a:prstGeom>
            <a:solidFill>
              <a:srgbClr val="808C94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96004">
                <a:lnSpc>
                  <a:spcPct val="120000"/>
                </a:lnSpc>
              </a:pPr>
              <a:endParaRPr lang="zh-CN" altLang="en-US" sz="732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6CCDDB-46E0-4506-82D2-EB4A463D6955}"/>
              </a:ext>
            </a:extLst>
          </p:cNvPr>
          <p:cNvGrpSpPr/>
          <p:nvPr userDrawn="1"/>
        </p:nvGrpSpPr>
        <p:grpSpPr>
          <a:xfrm>
            <a:off x="3538674" y="4742918"/>
            <a:ext cx="2287857" cy="286617"/>
            <a:chOff x="3336324" y="6323884"/>
            <a:chExt cx="3050476" cy="382156"/>
          </a:xfrm>
        </p:grpSpPr>
        <p:grpSp>
          <p:nvGrpSpPr>
            <p:cNvPr id="21" name="PA_组合 2">
              <a:extLst>
                <a:ext uri="{FF2B5EF4-FFF2-40B4-BE49-F238E27FC236}">
                  <a16:creationId xmlns:a16="http://schemas.microsoft.com/office/drawing/2014/main" id="{A315260C-0BF2-4EAF-ADA2-5B777D0FEC07}"/>
                </a:ext>
              </a:extLst>
            </p:cNvPr>
            <p:cNvGrpSpPr/>
            <p:nvPr userDrawn="1">
              <p:custDataLst>
                <p:tags r:id="rId1"/>
              </p:custDataLst>
            </p:nvPr>
          </p:nvGrpSpPr>
          <p:grpSpPr>
            <a:xfrm>
              <a:off x="3336324" y="6388864"/>
              <a:ext cx="736171" cy="263181"/>
              <a:chOff x="9668623" y="5462875"/>
              <a:chExt cx="2145277" cy="766937"/>
            </a:xfrm>
            <a:solidFill>
              <a:srgbClr val="BB1C22"/>
            </a:solidFill>
          </p:grpSpPr>
          <p:sp>
            <p:nvSpPr>
              <p:cNvPr id="22" name="Freeform 51">
                <a:extLst>
                  <a:ext uri="{FF2B5EF4-FFF2-40B4-BE49-F238E27FC236}">
                    <a16:creationId xmlns:a16="http://schemas.microsoft.com/office/drawing/2014/main" id="{1DA26C2C-9DCE-4F65-875D-1D48CF49D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" name="Freeform 52">
                <a:extLst>
                  <a:ext uri="{FF2B5EF4-FFF2-40B4-BE49-F238E27FC236}">
                    <a16:creationId xmlns:a16="http://schemas.microsoft.com/office/drawing/2014/main" id="{1FB13653-45E6-4D11-BCC2-9B24CF0307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" name="Freeform 53">
                <a:extLst>
                  <a:ext uri="{FF2B5EF4-FFF2-40B4-BE49-F238E27FC236}">
                    <a16:creationId xmlns:a16="http://schemas.microsoft.com/office/drawing/2014/main" id="{306BEB0A-B8ED-410C-8F50-5D5102CF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Freeform 54">
                <a:extLst>
                  <a:ext uri="{FF2B5EF4-FFF2-40B4-BE49-F238E27FC236}">
                    <a16:creationId xmlns:a16="http://schemas.microsoft.com/office/drawing/2014/main" id="{21D1DCD2-BC9B-4C79-B5B2-D50A9BB818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8" name="Freeform 55">
                <a:extLst>
                  <a:ext uri="{FF2B5EF4-FFF2-40B4-BE49-F238E27FC236}">
                    <a16:creationId xmlns:a16="http://schemas.microsoft.com/office/drawing/2014/main" id="{39319923-E9DA-4BB3-8986-BBD08904C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7509" y="5489691"/>
                <a:ext cx="316428" cy="740120"/>
              </a:xfrm>
              <a:custGeom>
                <a:avLst/>
                <a:gdLst>
                  <a:gd name="T0" fmla="*/ 59 w 59"/>
                  <a:gd name="T1" fmla="*/ 93 h 138"/>
                  <a:gd name="T2" fmla="*/ 59 w 59"/>
                  <a:gd name="T3" fmla="*/ 93 h 138"/>
                  <a:gd name="T4" fmla="*/ 59 w 59"/>
                  <a:gd name="T5" fmla="*/ 0 h 138"/>
                  <a:gd name="T6" fmla="*/ 43 w 59"/>
                  <a:gd name="T7" fmla="*/ 0 h 138"/>
                  <a:gd name="T8" fmla="*/ 43 w 59"/>
                  <a:gd name="T9" fmla="*/ 88 h 138"/>
                  <a:gd name="T10" fmla="*/ 0 w 59"/>
                  <a:gd name="T11" fmla="*/ 138 h 138"/>
                  <a:gd name="T12" fmla="*/ 22 w 59"/>
                  <a:gd name="T13" fmla="*/ 138 h 138"/>
                  <a:gd name="T14" fmla="*/ 59 w 59"/>
                  <a:gd name="T15" fmla="*/ 93 h 138"/>
                  <a:gd name="T16" fmla="*/ 59 w 59"/>
                  <a:gd name="T17" fmla="*/ 9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38">
                    <a:moveTo>
                      <a:pt x="59" y="93"/>
                    </a:moveTo>
                    <a:lnTo>
                      <a:pt x="59" y="93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43" y="88"/>
                    </a:lnTo>
                    <a:lnTo>
                      <a:pt x="0" y="138"/>
                    </a:lnTo>
                    <a:lnTo>
                      <a:pt x="22" y="138"/>
                    </a:lnTo>
                    <a:lnTo>
                      <a:pt x="59" y="93"/>
                    </a:lnTo>
                    <a:lnTo>
                      <a:pt x="59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9" name="Freeform 56">
                <a:extLst>
                  <a:ext uri="{FF2B5EF4-FFF2-40B4-BE49-F238E27FC236}">
                    <a16:creationId xmlns:a16="http://schemas.microsoft.com/office/drawing/2014/main" id="{2216833F-463E-48C1-863A-EA9BD7ADD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7121" y="5999195"/>
                <a:ext cx="252070" cy="230617"/>
              </a:xfrm>
              <a:custGeom>
                <a:avLst/>
                <a:gdLst>
                  <a:gd name="T0" fmla="*/ 9 w 47"/>
                  <a:gd name="T1" fmla="*/ 0 h 43"/>
                  <a:gd name="T2" fmla="*/ 0 w 47"/>
                  <a:gd name="T3" fmla="*/ 11 h 43"/>
                  <a:gd name="T4" fmla="*/ 27 w 47"/>
                  <a:gd name="T5" fmla="*/ 43 h 43"/>
                  <a:gd name="T6" fmla="*/ 47 w 47"/>
                  <a:gd name="T7" fmla="*/ 43 h 43"/>
                  <a:gd name="T8" fmla="*/ 9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9" y="0"/>
                    </a:moveTo>
                    <a:lnTo>
                      <a:pt x="0" y="11"/>
                    </a:lnTo>
                    <a:lnTo>
                      <a:pt x="27" y="43"/>
                    </a:lnTo>
                    <a:lnTo>
                      <a:pt x="47" y="4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86222ECA-BCD5-4916-9AA0-FD440F535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8623" y="5800756"/>
                <a:ext cx="91174" cy="4290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E36AD84B-64DD-4868-92C4-7A8CCBA36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7231" y="5489691"/>
                <a:ext cx="80448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EFD3F554-6E71-4AC5-9BCA-DD8AF04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3659" y="5489691"/>
                <a:ext cx="85811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Freeform 60">
                <a:extLst>
                  <a:ext uri="{FF2B5EF4-FFF2-40B4-BE49-F238E27FC236}">
                    <a16:creationId xmlns:a16="http://schemas.microsoft.com/office/drawing/2014/main" id="{D5294EA9-0EAA-4160-8361-D7C5F3A58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623" y="5489691"/>
                <a:ext cx="278886" cy="740120"/>
              </a:xfrm>
              <a:custGeom>
                <a:avLst/>
                <a:gdLst>
                  <a:gd name="T0" fmla="*/ 52 w 52"/>
                  <a:gd name="T1" fmla="*/ 92 h 138"/>
                  <a:gd name="T2" fmla="*/ 52 w 52"/>
                  <a:gd name="T3" fmla="*/ 78 h 138"/>
                  <a:gd name="T4" fmla="*/ 45 w 52"/>
                  <a:gd name="T5" fmla="*/ 78 h 138"/>
                  <a:gd name="T6" fmla="*/ 45 w 52"/>
                  <a:gd name="T7" fmla="*/ 49 h 138"/>
                  <a:gd name="T8" fmla="*/ 52 w 52"/>
                  <a:gd name="T9" fmla="*/ 49 h 138"/>
                  <a:gd name="T10" fmla="*/ 52 w 52"/>
                  <a:gd name="T11" fmla="*/ 35 h 138"/>
                  <a:gd name="T12" fmla="*/ 45 w 52"/>
                  <a:gd name="T13" fmla="*/ 35 h 138"/>
                  <a:gd name="T14" fmla="*/ 45 w 52"/>
                  <a:gd name="T15" fmla="*/ 13 h 138"/>
                  <a:gd name="T16" fmla="*/ 52 w 52"/>
                  <a:gd name="T17" fmla="*/ 13 h 138"/>
                  <a:gd name="T18" fmla="*/ 52 w 52"/>
                  <a:gd name="T19" fmla="*/ 0 h 138"/>
                  <a:gd name="T20" fmla="*/ 45 w 52"/>
                  <a:gd name="T21" fmla="*/ 0 h 138"/>
                  <a:gd name="T22" fmla="*/ 29 w 52"/>
                  <a:gd name="T23" fmla="*/ 0 h 138"/>
                  <a:gd name="T24" fmla="*/ 0 w 52"/>
                  <a:gd name="T25" fmla="*/ 0 h 138"/>
                  <a:gd name="T26" fmla="*/ 0 w 52"/>
                  <a:gd name="T27" fmla="*/ 13 h 138"/>
                  <a:gd name="T28" fmla="*/ 29 w 52"/>
                  <a:gd name="T29" fmla="*/ 13 h 138"/>
                  <a:gd name="T30" fmla="*/ 29 w 52"/>
                  <a:gd name="T31" fmla="*/ 35 h 138"/>
                  <a:gd name="T32" fmla="*/ 0 w 52"/>
                  <a:gd name="T33" fmla="*/ 35 h 138"/>
                  <a:gd name="T34" fmla="*/ 0 w 52"/>
                  <a:gd name="T35" fmla="*/ 49 h 138"/>
                  <a:gd name="T36" fmla="*/ 29 w 52"/>
                  <a:gd name="T37" fmla="*/ 49 h 138"/>
                  <a:gd name="T38" fmla="*/ 29 w 52"/>
                  <a:gd name="T39" fmla="*/ 78 h 138"/>
                  <a:gd name="T40" fmla="*/ 29 w 52"/>
                  <a:gd name="T41" fmla="*/ 92 h 138"/>
                  <a:gd name="T42" fmla="*/ 29 w 52"/>
                  <a:gd name="T43" fmla="*/ 138 h 138"/>
                  <a:gd name="T44" fmla="*/ 45 w 52"/>
                  <a:gd name="T45" fmla="*/ 138 h 138"/>
                  <a:gd name="T46" fmla="*/ 45 w 52"/>
                  <a:gd name="T47" fmla="*/ 92 h 138"/>
                  <a:gd name="T48" fmla="*/ 52 w 52"/>
                  <a:gd name="T4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138">
                    <a:moveTo>
                      <a:pt x="52" y="92"/>
                    </a:moveTo>
                    <a:lnTo>
                      <a:pt x="52" y="78"/>
                    </a:lnTo>
                    <a:lnTo>
                      <a:pt x="45" y="78"/>
                    </a:lnTo>
                    <a:lnTo>
                      <a:pt x="45" y="49"/>
                    </a:lnTo>
                    <a:lnTo>
                      <a:pt x="52" y="49"/>
                    </a:lnTo>
                    <a:lnTo>
                      <a:pt x="52" y="35"/>
                    </a:lnTo>
                    <a:lnTo>
                      <a:pt x="45" y="35"/>
                    </a:lnTo>
                    <a:lnTo>
                      <a:pt x="45" y="13"/>
                    </a:lnTo>
                    <a:lnTo>
                      <a:pt x="52" y="13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9" y="13"/>
                    </a:lnTo>
                    <a:lnTo>
                      <a:pt x="29" y="35"/>
                    </a:lnTo>
                    <a:lnTo>
                      <a:pt x="0" y="35"/>
                    </a:lnTo>
                    <a:lnTo>
                      <a:pt x="0" y="49"/>
                    </a:lnTo>
                    <a:lnTo>
                      <a:pt x="29" y="49"/>
                    </a:lnTo>
                    <a:lnTo>
                      <a:pt x="29" y="78"/>
                    </a:lnTo>
                    <a:lnTo>
                      <a:pt x="29" y="92"/>
                    </a:lnTo>
                    <a:lnTo>
                      <a:pt x="29" y="138"/>
                    </a:lnTo>
                    <a:lnTo>
                      <a:pt x="45" y="138"/>
                    </a:lnTo>
                    <a:lnTo>
                      <a:pt x="45" y="92"/>
                    </a:lnTo>
                    <a:lnTo>
                      <a:pt x="52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53CF6CC-5791-46CC-9B56-4614471036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8477" y="5462875"/>
                <a:ext cx="375423" cy="386150"/>
              </a:xfrm>
              <a:custGeom>
                <a:avLst/>
                <a:gdLst>
                  <a:gd name="T0" fmla="*/ 26 w 51"/>
                  <a:gd name="T1" fmla="*/ 52 h 52"/>
                  <a:gd name="T2" fmla="*/ 7 w 51"/>
                  <a:gd name="T3" fmla="*/ 44 h 52"/>
                  <a:gd name="T4" fmla="*/ 0 w 51"/>
                  <a:gd name="T5" fmla="*/ 26 h 52"/>
                  <a:gd name="T6" fmla="*/ 7 w 51"/>
                  <a:gd name="T7" fmla="*/ 8 h 52"/>
                  <a:gd name="T8" fmla="*/ 26 w 51"/>
                  <a:gd name="T9" fmla="*/ 0 h 52"/>
                  <a:gd name="T10" fmla="*/ 44 w 51"/>
                  <a:gd name="T11" fmla="*/ 8 h 52"/>
                  <a:gd name="T12" fmla="*/ 51 w 51"/>
                  <a:gd name="T13" fmla="*/ 26 h 52"/>
                  <a:gd name="T14" fmla="*/ 44 w 51"/>
                  <a:gd name="T15" fmla="*/ 44 h 52"/>
                  <a:gd name="T16" fmla="*/ 26 w 51"/>
                  <a:gd name="T17" fmla="*/ 52 h 52"/>
                  <a:gd name="T18" fmla="*/ 26 w 51"/>
                  <a:gd name="T19" fmla="*/ 4 h 52"/>
                  <a:gd name="T20" fmla="*/ 10 w 51"/>
                  <a:gd name="T21" fmla="*/ 11 h 52"/>
                  <a:gd name="T22" fmla="*/ 4 w 51"/>
                  <a:gd name="T23" fmla="*/ 26 h 52"/>
                  <a:gd name="T24" fmla="*/ 10 w 51"/>
                  <a:gd name="T25" fmla="*/ 41 h 52"/>
                  <a:gd name="T26" fmla="*/ 26 w 51"/>
                  <a:gd name="T27" fmla="*/ 48 h 52"/>
                  <a:gd name="T28" fmla="*/ 41 w 51"/>
                  <a:gd name="T29" fmla="*/ 41 h 52"/>
                  <a:gd name="T30" fmla="*/ 47 w 51"/>
                  <a:gd name="T31" fmla="*/ 26 h 52"/>
                  <a:gd name="T32" fmla="*/ 41 w 51"/>
                  <a:gd name="T33" fmla="*/ 11 h 52"/>
                  <a:gd name="T34" fmla="*/ 26 w 51"/>
                  <a:gd name="T35" fmla="*/ 4 h 52"/>
                  <a:gd name="T36" fmla="*/ 38 w 51"/>
                  <a:gd name="T37" fmla="*/ 42 h 52"/>
                  <a:gd name="T38" fmla="*/ 32 w 51"/>
                  <a:gd name="T39" fmla="*/ 42 h 52"/>
                  <a:gd name="T40" fmla="*/ 29 w 51"/>
                  <a:gd name="T41" fmla="*/ 34 h 52"/>
                  <a:gd name="T42" fmla="*/ 23 w 51"/>
                  <a:gd name="T43" fmla="*/ 28 h 52"/>
                  <a:gd name="T44" fmla="*/ 21 w 51"/>
                  <a:gd name="T45" fmla="*/ 28 h 52"/>
                  <a:gd name="T46" fmla="*/ 21 w 51"/>
                  <a:gd name="T47" fmla="*/ 42 h 52"/>
                  <a:gd name="T48" fmla="*/ 15 w 51"/>
                  <a:gd name="T49" fmla="*/ 42 h 52"/>
                  <a:gd name="T50" fmla="*/ 15 w 51"/>
                  <a:gd name="T51" fmla="*/ 9 h 52"/>
                  <a:gd name="T52" fmla="*/ 25 w 51"/>
                  <a:gd name="T53" fmla="*/ 9 h 52"/>
                  <a:gd name="T54" fmla="*/ 34 w 51"/>
                  <a:gd name="T55" fmla="*/ 12 h 52"/>
                  <a:gd name="T56" fmla="*/ 37 w 51"/>
                  <a:gd name="T57" fmla="*/ 18 h 52"/>
                  <a:gd name="T58" fmla="*/ 35 w 51"/>
                  <a:gd name="T59" fmla="*/ 24 h 52"/>
                  <a:gd name="T60" fmla="*/ 28 w 51"/>
                  <a:gd name="T61" fmla="*/ 27 h 52"/>
                  <a:gd name="T62" fmla="*/ 28 w 51"/>
                  <a:gd name="T63" fmla="*/ 27 h 52"/>
                  <a:gd name="T64" fmla="*/ 34 w 51"/>
                  <a:gd name="T65" fmla="*/ 33 h 52"/>
                  <a:gd name="T66" fmla="*/ 38 w 51"/>
                  <a:gd name="T67" fmla="*/ 42 h 52"/>
                  <a:gd name="T68" fmla="*/ 21 w 51"/>
                  <a:gd name="T69" fmla="*/ 14 h 52"/>
                  <a:gd name="T70" fmla="*/ 21 w 51"/>
                  <a:gd name="T71" fmla="*/ 24 h 52"/>
                  <a:gd name="T72" fmla="*/ 25 w 51"/>
                  <a:gd name="T73" fmla="*/ 24 h 52"/>
                  <a:gd name="T74" fmla="*/ 31 w 51"/>
                  <a:gd name="T75" fmla="*/ 19 h 52"/>
                  <a:gd name="T76" fmla="*/ 30 w 51"/>
                  <a:gd name="T77" fmla="*/ 15 h 52"/>
                  <a:gd name="T78" fmla="*/ 24 w 51"/>
                  <a:gd name="T79" fmla="*/ 14 h 52"/>
                  <a:gd name="T80" fmla="*/ 21 w 51"/>
                  <a:gd name="T81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" h="52">
                    <a:moveTo>
                      <a:pt x="26" y="52"/>
                    </a:moveTo>
                    <a:cubicBezTo>
                      <a:pt x="18" y="52"/>
                      <a:pt x="12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3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3" y="0"/>
                      <a:pt x="39" y="3"/>
                      <a:pt x="44" y="8"/>
                    </a:cubicBezTo>
                    <a:cubicBezTo>
                      <a:pt x="49" y="13"/>
                      <a:pt x="51" y="19"/>
                      <a:pt x="51" y="26"/>
                    </a:cubicBezTo>
                    <a:cubicBezTo>
                      <a:pt x="51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20" y="4"/>
                      <a:pt x="14" y="6"/>
                      <a:pt x="10" y="11"/>
                    </a:cubicBezTo>
                    <a:cubicBezTo>
                      <a:pt x="6" y="15"/>
                      <a:pt x="4" y="20"/>
                      <a:pt x="4" y="26"/>
                    </a:cubicBezTo>
                    <a:cubicBezTo>
                      <a:pt x="4" y="32"/>
                      <a:pt x="6" y="37"/>
                      <a:pt x="10" y="41"/>
                    </a:cubicBezTo>
                    <a:cubicBezTo>
                      <a:pt x="14" y="46"/>
                      <a:pt x="20" y="48"/>
                      <a:pt x="26" y="48"/>
                    </a:cubicBezTo>
                    <a:cubicBezTo>
                      <a:pt x="32" y="48"/>
                      <a:pt x="37" y="46"/>
                      <a:pt x="41" y="41"/>
                    </a:cubicBezTo>
                    <a:cubicBezTo>
                      <a:pt x="45" y="37"/>
                      <a:pt x="47" y="32"/>
                      <a:pt x="47" y="26"/>
                    </a:cubicBezTo>
                    <a:cubicBezTo>
                      <a:pt x="47" y="20"/>
                      <a:pt x="45" y="15"/>
                      <a:pt x="41" y="11"/>
                    </a:cubicBezTo>
                    <a:cubicBezTo>
                      <a:pt x="37" y="6"/>
                      <a:pt x="32" y="4"/>
                      <a:pt x="26" y="4"/>
                    </a:cubicBezTo>
                    <a:close/>
                    <a:moveTo>
                      <a:pt x="38" y="42"/>
                    </a:moveTo>
                    <a:cubicBezTo>
                      <a:pt x="32" y="42"/>
                      <a:pt x="32" y="42"/>
                      <a:pt x="32" y="42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7" y="30"/>
                      <a:pt x="25" y="28"/>
                      <a:pt x="23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9" y="9"/>
                      <a:pt x="32" y="10"/>
                      <a:pt x="34" y="12"/>
                    </a:cubicBezTo>
                    <a:cubicBezTo>
                      <a:pt x="36" y="13"/>
                      <a:pt x="37" y="15"/>
                      <a:pt x="37" y="18"/>
                    </a:cubicBezTo>
                    <a:cubicBezTo>
                      <a:pt x="37" y="20"/>
                      <a:pt x="36" y="22"/>
                      <a:pt x="35" y="24"/>
                    </a:cubicBezTo>
                    <a:cubicBezTo>
                      <a:pt x="33" y="26"/>
                      <a:pt x="31" y="27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8"/>
                      <a:pt x="32" y="30"/>
                      <a:pt x="34" y="33"/>
                    </a:cubicBezTo>
                    <a:lnTo>
                      <a:pt x="38" y="42"/>
                    </a:lnTo>
                    <a:close/>
                    <a:moveTo>
                      <a:pt x="21" y="1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9" y="24"/>
                      <a:pt x="31" y="22"/>
                      <a:pt x="31" y="19"/>
                    </a:cubicBezTo>
                    <a:cubicBezTo>
                      <a:pt x="31" y="17"/>
                      <a:pt x="31" y="15"/>
                      <a:pt x="30" y="15"/>
                    </a:cubicBezTo>
                    <a:cubicBezTo>
                      <a:pt x="28" y="14"/>
                      <a:pt x="26" y="14"/>
                      <a:pt x="24" y="14"/>
                    </a:cubicBezTo>
                    <a:lnTo>
                      <a:pt x="2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514337"/>
                <a:endParaRPr lang="zh-CN" altLang="en-US" sz="1013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35" name="十字形 34">
              <a:extLst>
                <a:ext uri="{FF2B5EF4-FFF2-40B4-BE49-F238E27FC236}">
                  <a16:creationId xmlns:a16="http://schemas.microsoft.com/office/drawing/2014/main" id="{8A02AAE0-42A5-4F83-A2C2-3BE323E28BA5}"/>
                </a:ext>
              </a:extLst>
            </p:cNvPr>
            <p:cNvSpPr/>
            <p:nvPr userDrawn="1"/>
          </p:nvSpPr>
          <p:spPr>
            <a:xfrm rot="2700000">
              <a:off x="4250784" y="6372326"/>
              <a:ext cx="298087" cy="298086"/>
            </a:xfrm>
            <a:prstGeom prst="plus">
              <a:avLst>
                <a:gd name="adj" fmla="val 47463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36" name="Picture 74">
              <a:extLst>
                <a:ext uri="{FF2B5EF4-FFF2-40B4-BE49-F238E27FC236}">
                  <a16:creationId xmlns:a16="http://schemas.microsoft.com/office/drawing/2014/main" id="{4DEA1505-4B89-44BC-91FD-BCE81431AF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842" y="6323884"/>
              <a:ext cx="361855" cy="361855"/>
            </a:xfrm>
            <a:prstGeom prst="rect">
              <a:avLst/>
            </a:prstGeom>
          </p:spPr>
        </p:pic>
        <p:sp>
          <p:nvSpPr>
            <p:cNvPr id="37" name="TextBox 73">
              <a:extLst>
                <a:ext uri="{FF2B5EF4-FFF2-40B4-BE49-F238E27FC236}">
                  <a16:creationId xmlns:a16="http://schemas.microsoft.com/office/drawing/2014/main" id="{17F7E357-AEB9-4ABE-8D97-682337560DF2}"/>
                </a:ext>
              </a:extLst>
            </p:cNvPr>
            <p:cNvSpPr txBox="1"/>
            <p:nvPr userDrawn="1"/>
          </p:nvSpPr>
          <p:spPr>
            <a:xfrm>
              <a:off x="5063360" y="6367485"/>
              <a:ext cx="132344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rgbClr val="D83B01"/>
                  </a:solidFill>
                  <a:latin typeface="Microsoft YaHei Light" charset="-122"/>
                  <a:ea typeface="Microsoft YaHei Light" charset="-122"/>
                </a:rPr>
                <a:t>微软听听文档</a:t>
              </a:r>
              <a:endParaRPr lang="en-US" altLang="zh-CN" sz="1050" dirty="0">
                <a:solidFill>
                  <a:srgbClr val="D83B01"/>
                </a:solidFill>
                <a:latin typeface="Microsoft YaHei Light" charset="-122"/>
                <a:ea typeface="Microsoft YaHei Light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25975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150441" y="1219388"/>
            <a:ext cx="497298" cy="2956919"/>
            <a:chOff x="-1890670" y="575006"/>
            <a:chExt cx="765866" cy="6071755"/>
          </a:xfrm>
        </p:grpSpPr>
        <p:sp>
          <p:nvSpPr>
            <p:cNvPr id="4" name="椭圆 3"/>
            <p:cNvSpPr/>
            <p:nvPr/>
          </p:nvSpPr>
          <p:spPr>
            <a:xfrm>
              <a:off x="-1890670" y="1636183"/>
              <a:ext cx="765866" cy="765866"/>
            </a:xfrm>
            <a:prstGeom prst="ellipse">
              <a:avLst/>
            </a:prstGeom>
            <a:solidFill>
              <a:srgbClr val="B7D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7"/>
            </a:p>
          </p:txBody>
        </p:sp>
        <p:sp>
          <p:nvSpPr>
            <p:cNvPr id="5" name="椭圆 4"/>
            <p:cNvSpPr/>
            <p:nvPr/>
          </p:nvSpPr>
          <p:spPr>
            <a:xfrm>
              <a:off x="-1890670" y="4819716"/>
              <a:ext cx="765866" cy="765866"/>
            </a:xfrm>
            <a:prstGeom prst="ellipse">
              <a:avLst/>
            </a:prstGeom>
            <a:solidFill>
              <a:srgbClr val="E2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7"/>
            </a:p>
          </p:txBody>
        </p:sp>
        <p:sp>
          <p:nvSpPr>
            <p:cNvPr id="6" name="椭圆 5"/>
            <p:cNvSpPr/>
            <p:nvPr/>
          </p:nvSpPr>
          <p:spPr>
            <a:xfrm>
              <a:off x="-1890670" y="2697360"/>
              <a:ext cx="765866" cy="765866"/>
            </a:xfrm>
            <a:prstGeom prst="ellipse">
              <a:avLst/>
            </a:prstGeom>
            <a:solidFill>
              <a:srgbClr val="2E3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7"/>
            </a:p>
          </p:txBody>
        </p:sp>
        <p:sp>
          <p:nvSpPr>
            <p:cNvPr id="7" name="椭圆 6"/>
            <p:cNvSpPr/>
            <p:nvPr/>
          </p:nvSpPr>
          <p:spPr>
            <a:xfrm>
              <a:off x="-1890670" y="3758537"/>
              <a:ext cx="765866" cy="765866"/>
            </a:xfrm>
            <a:prstGeom prst="ellipse">
              <a:avLst/>
            </a:prstGeom>
            <a:solidFill>
              <a:srgbClr val="00A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7"/>
            </a:p>
          </p:txBody>
        </p:sp>
        <p:sp>
          <p:nvSpPr>
            <p:cNvPr id="8" name="椭圆 7"/>
            <p:cNvSpPr/>
            <p:nvPr/>
          </p:nvSpPr>
          <p:spPr>
            <a:xfrm>
              <a:off x="-1890670" y="575006"/>
              <a:ext cx="765866" cy="765866"/>
            </a:xfrm>
            <a:prstGeom prst="ellipse">
              <a:avLst/>
            </a:prstGeom>
            <a:solidFill>
              <a:srgbClr val="808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7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-1890670" y="5880895"/>
              <a:ext cx="765866" cy="765866"/>
            </a:xfrm>
            <a:prstGeom prst="ellipse">
              <a:avLst/>
            </a:prstGeom>
            <a:solidFill>
              <a:srgbClr val="FFD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7"/>
            </a:p>
          </p:txBody>
        </p:sp>
      </p:grpSp>
    </p:spTree>
    <p:extLst>
      <p:ext uri="{BB962C8B-B14F-4D97-AF65-F5344CB8AC3E}">
        <p14:creationId xmlns:p14="http://schemas.microsoft.com/office/powerpoint/2010/main" val="30413948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16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011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03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54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798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337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47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130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813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661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34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95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EA7D-6FB4-4A3F-87AE-63D744A16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B57962-7D9D-453B-AF43-0995A3467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2A448-F072-4976-82E4-97FF2430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F6104-57B1-47C7-81DF-5BC67EAE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791BA-4B0E-4166-9C77-2B151B58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22987"/>
      </p:ext>
    </p:extLst>
  </p:cSld>
  <p:clrMapOvr>
    <a:masterClrMapping/>
  </p:clrMapOvr>
  <p:transition spd="slow" advTm="2000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3069E-0D22-49DC-992D-F58C99D8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87068-3D8A-4A39-BD44-CB860B052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086A4D-D83F-45F9-9E05-46A8044A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2C51EE-9886-4677-B31B-4C7FE72B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9A837-997A-460F-818F-7C9DCE57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35447"/>
      </p:ext>
    </p:extLst>
  </p:cSld>
  <p:clrMapOvr>
    <a:masterClrMapping/>
  </p:clrMapOvr>
  <p:transition spd="slow" advTm="2000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B4A9F-CA4B-4685-9A56-CFA323AD5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68CCE3-DBF6-454B-9B21-738BABE45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DDF433-1C5F-41A9-8692-B2A7F61E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57CF8-CB9A-4C74-9567-7F209740F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F446B5-C0A9-4547-B6B3-8CA9B318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828014"/>
      </p:ext>
    </p:extLst>
  </p:cSld>
  <p:clrMapOvr>
    <a:masterClrMapping/>
  </p:clrMapOvr>
  <p:transition spd="slow" advTm="2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52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6E3D4-FC38-4E88-85D5-CD7362CC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53660-CD77-4F1F-8868-D302D4F9B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B70345-CBD2-4A7F-AB53-92BB48BEF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30565D-1C15-4761-9111-DE3E14AF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2BBB41-CD94-4A34-9F87-D4DBE64E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5D6807-8DF3-4440-B4CC-450FA5E2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008922"/>
      </p:ext>
    </p:extLst>
  </p:cSld>
  <p:clrMapOvr>
    <a:masterClrMapping/>
  </p:clrMapOvr>
  <p:transition spd="slow" advTm="2000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E3E4B-F906-4CF4-A220-8E0AA10B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7C6355-5717-432F-8AF2-16FABC2AF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F440E1-CC9F-41E1-BFF7-17373F1BF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AD0103-D4BD-4392-BDE1-1255F6713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261E31-B9FB-4D5F-BC63-D79E1B39E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843E3D-8294-483B-B386-51ADF865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DBAF51-7407-4538-9DF8-FBF161A3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46D9E2-C51E-427C-820A-954FFCC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826263"/>
      </p:ext>
    </p:extLst>
  </p:cSld>
  <p:clrMapOvr>
    <a:masterClrMapping/>
  </p:clrMapOvr>
  <p:transition spd="slow" advTm="2000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F5B11-D739-4E5E-9B75-4144E9A5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155E5C-05CD-437A-A247-D4FDB05F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48D273-E5C6-4EA0-A9EB-04731BDA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7A796F-9392-4FE2-A2E7-9AA1A95A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383567"/>
      </p:ext>
    </p:extLst>
  </p:cSld>
  <p:clrMapOvr>
    <a:masterClrMapping/>
  </p:clrMapOvr>
  <p:transition spd="slow" advTm="2000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8E7AAF-DE53-4921-A9DC-000467BD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BC4981-9FF8-497C-9E06-F946B2EC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ADE1FC-6604-498D-9BAF-90A84AC3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023227"/>
      </p:ext>
    </p:extLst>
  </p:cSld>
  <p:clrMapOvr>
    <a:masterClrMapping/>
  </p:clrMapOvr>
  <p:transition spd="slow" advTm="2000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6662B-7AFB-48A6-BB2A-5DB26D14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32D9E-7B87-4105-93BC-414E0FA30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0ADBA4-68CB-48A6-8E5E-E1AC90E87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53D1F5-6747-46E8-A3CD-236B99FB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CF10CF-1661-449B-B802-D3E7F951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EC6CA-F75F-4433-9D45-B6C5F109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96818"/>
      </p:ext>
    </p:extLst>
  </p:cSld>
  <p:clrMapOvr>
    <a:masterClrMapping/>
  </p:clrMapOvr>
  <p:transition spd="slow" advTm="2000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48727-9801-42CA-AFDC-2501B24E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D4FAF4-3F72-4510-B4CA-6DF1D8F71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041649-B7B8-430D-A3E1-D9A1F1F0B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720F5A-F4B8-451D-857E-ED1C985C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966D9A-7B2F-4382-B8B1-F05D4DD1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9771CB-C82D-4F3F-9E53-D475ABC4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331366"/>
      </p:ext>
    </p:extLst>
  </p:cSld>
  <p:clrMapOvr>
    <a:masterClrMapping/>
  </p:clrMapOvr>
  <p:transition spd="slow" advTm="2000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E68AA-92CC-40B7-998A-56FD125D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7C15AF-8498-41F6-BCCE-AF1CD3C43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B90B9C-4358-402E-AF50-9A20B862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4016AF-3883-4B15-93B8-AA567B58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CFDDA-D0A7-42CA-A709-5CE8A4EE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33770"/>
      </p:ext>
    </p:extLst>
  </p:cSld>
  <p:clrMapOvr>
    <a:masterClrMapping/>
  </p:clrMapOvr>
  <p:transition spd="slow" advTm="2000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368E8E-1138-4AAF-BFDC-BF0AB363C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6A529B-4C3F-46DB-A518-12D520B93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4F9CD-563D-445D-833B-88C6F1F4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9E232F-D909-4CDF-B337-38F63D1F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6EFCEF-5550-437B-A803-DE23AF5A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01398"/>
      </p:ext>
    </p:extLst>
  </p:cSld>
  <p:clrMapOvr>
    <a:masterClrMapping/>
  </p:clrMapOvr>
  <p:transition spd="slow" advTm="2000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716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87B8-9A4B-45E2-BBE5-FB86ADE287A3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611-6692-4583-86AB-5AB9B972B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934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974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631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9353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0546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252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3230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816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606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195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7285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97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292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3222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223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52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00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千图网海量PPT模板www.58pic.c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06612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4168"/>
            <a:ext cx="9144000" cy="51476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2" y="1558347"/>
            <a:ext cx="9144000" cy="358515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0" y="-4168"/>
            <a:ext cx="9143999" cy="241332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9144001" cy="5108898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3570510" y="423475"/>
            <a:ext cx="2002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2701763" y="1861908"/>
            <a:ext cx="3740475" cy="300082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3037115" y="1888414"/>
            <a:ext cx="3069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4600259" y="3618689"/>
            <a:ext cx="1909399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61564" y="2828980"/>
            <a:ext cx="10362802" cy="29973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2743" y="537704"/>
            <a:ext cx="6618515" cy="13835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2806538" y="2228917"/>
            <a:ext cx="148770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4559729" y="2228917"/>
            <a:ext cx="186970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2700458" y="2621075"/>
            <a:ext cx="1738800" cy="17388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411519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569905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929442" y="569905"/>
            <a:ext cx="1051501" cy="2172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模板作者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569905"/>
            <a:ext cx="5305759" cy="2592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</a:p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0453" y="136834"/>
            <a:ext cx="63030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8358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4168"/>
            <a:ext cx="9144000" cy="51476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2" y="1558347"/>
            <a:ext cx="9144000" cy="358515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0" y="-4168"/>
            <a:ext cx="9143999" cy="241332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9144001" cy="5108898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3570510" y="423475"/>
            <a:ext cx="2002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2701763" y="1861908"/>
            <a:ext cx="3740475" cy="300082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3037115" y="1888414"/>
            <a:ext cx="3069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4600259" y="3618689"/>
            <a:ext cx="1909399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61564" y="2828980"/>
            <a:ext cx="10362802" cy="29973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2743" y="537704"/>
            <a:ext cx="6618515" cy="13835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2806538" y="2228917"/>
            <a:ext cx="148770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4559729" y="2228917"/>
            <a:ext cx="186970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2700458" y="2621075"/>
            <a:ext cx="1738800" cy="17388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19779892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569905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929442" y="569905"/>
            <a:ext cx="1051501" cy="1541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569905"/>
            <a:ext cx="5305759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0453" y="136834"/>
            <a:ext cx="63030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579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5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 spd="slow" advClick="0" advTm="0">
    <p:wipe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891" indent="-267891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4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</p:sldLayoutIdLst>
  <p:transition spd="slow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DA2BF-55B3-4F87-A555-616E29ECEA1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069DA-4B5C-4EB8-8F10-47C49ED9F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47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E9B270-FC68-4126-8885-AE372EF0E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2E0790-A134-47D9-92F6-5A175353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93EC1-6816-4201-AA51-6D9D31845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B3FE5-A3D3-45A6-ABEE-789E3B4A04A8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7385B6-CD2A-484C-849D-14B724F63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2F74A-2960-4ADE-AEEF-91FD0ABFD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CF294-E715-483C-A15A-892539D4E7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60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 spd="slow" advTm="2000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792" y="274335"/>
            <a:ext cx="7886418" cy="993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792" y="1369417"/>
            <a:ext cx="7886418" cy="326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92" y="4767560"/>
            <a:ext cx="2056836" cy="273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810" y="4767560"/>
            <a:ext cx="3086382" cy="273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374" y="4767560"/>
            <a:ext cx="2056836" cy="273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37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84" r:id="rId3"/>
  </p:sldLayoutIdLst>
  <p:txStyles>
    <p:titleStyle>
      <a:lvl1pPr algn="l" defTabSz="650230" rtl="0" eaLnBrk="1" latinLnBrk="0" hangingPunct="1">
        <a:lnSpc>
          <a:spcPct val="90000"/>
        </a:lnSpc>
        <a:spcBef>
          <a:spcPct val="0"/>
        </a:spcBef>
        <a:buNone/>
        <a:defRPr sz="31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57" indent="-162557" algn="l" defTabSz="65023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indent="-162557" algn="l" defTabSz="650230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12787" indent="-162557" algn="l" defTabSz="650230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22" kern="1200">
          <a:solidFill>
            <a:schemeClr val="tx1"/>
          </a:solidFill>
          <a:latin typeface="+mn-lt"/>
          <a:ea typeface="+mn-ea"/>
          <a:cs typeface="+mn-cs"/>
        </a:defRPr>
      </a:lvl3pPr>
      <a:lvl4pPr marL="1137902" indent="-162557" algn="l" defTabSz="650230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17" indent="-162557" algn="l" defTabSz="650230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32" indent="-162557" algn="l" defTabSz="650230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162557" algn="l" defTabSz="650230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7pPr>
      <a:lvl8pPr marL="2438362" indent="-162557" algn="l" defTabSz="650230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8pPr>
      <a:lvl9pPr marL="2763477" indent="-162557" algn="l" defTabSz="650230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230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1pPr>
      <a:lvl2pPr marL="325115" algn="l" defTabSz="650230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50230" algn="l" defTabSz="650230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3pPr>
      <a:lvl4pPr marL="975345" algn="l" defTabSz="650230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60" algn="l" defTabSz="650230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1625575" algn="l" defTabSz="650230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6pPr>
      <a:lvl7pPr marL="1950690" algn="l" defTabSz="650230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04" algn="l" defTabSz="650230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8pPr>
      <a:lvl9pPr marL="2600919" algn="l" defTabSz="650230" rtl="0" eaLnBrk="1" latinLnBrk="0" hangingPunct="1">
        <a:defRPr sz="1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91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60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55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47.jpg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图片 115">
            <a:extLst>
              <a:ext uri="{FF2B5EF4-FFF2-40B4-BE49-F238E27FC236}">
                <a16:creationId xmlns:a16="http://schemas.microsoft.com/office/drawing/2014/main" id="{B5F7E152-C81D-44DD-AF1B-93DCA708E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7438" y="447027"/>
            <a:ext cx="9690100" cy="4386773"/>
          </a:xfrm>
          <a:prstGeom prst="rect">
            <a:avLst/>
          </a:prstGeom>
        </p:spPr>
      </p:pic>
      <p:sp>
        <p:nvSpPr>
          <p:cNvPr id="102" name="矩形 101">
            <a:extLst>
              <a:ext uri="{FF2B5EF4-FFF2-40B4-BE49-F238E27FC236}">
                <a16:creationId xmlns:a16="http://schemas.microsoft.com/office/drawing/2014/main" id="{7DBA3C0D-2CD4-4AE9-BC24-5BADB8DC16AA}"/>
              </a:ext>
            </a:extLst>
          </p:cNvPr>
          <p:cNvSpPr/>
          <p:nvPr/>
        </p:nvSpPr>
        <p:spPr>
          <a:xfrm>
            <a:off x="0" y="4812531"/>
            <a:ext cx="9144000" cy="330968"/>
          </a:xfrm>
          <a:prstGeom prst="rect">
            <a:avLst/>
          </a:prstGeom>
          <a:solidFill>
            <a:srgbClr val="2D6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9982EC-89F5-4522-A71B-26B6BAEDD679}"/>
              </a:ext>
            </a:extLst>
          </p:cNvPr>
          <p:cNvSpPr/>
          <p:nvPr/>
        </p:nvSpPr>
        <p:spPr>
          <a:xfrm>
            <a:off x="3205527" y="2408497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+mj-ea"/>
                <a:ea typeface="+mj-ea"/>
              </a:rPr>
              <a:t>Sichuan Normal University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2BCF2E-811D-4609-A3EB-2DE57938A22E}"/>
              </a:ext>
            </a:extLst>
          </p:cNvPr>
          <p:cNvSpPr/>
          <p:nvPr/>
        </p:nvSpPr>
        <p:spPr>
          <a:xfrm>
            <a:off x="2055964" y="1511146"/>
            <a:ext cx="5109914" cy="90024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400" b="1" dirty="0">
                <a:solidFill>
                  <a:srgbClr val="2D634E"/>
                </a:solidFill>
                <a:latin typeface="+mj-ea"/>
                <a:ea typeface="+mj-ea"/>
              </a:rPr>
              <a:t>我为母校送模板</a:t>
            </a:r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8E688C40-B791-42C1-87A2-BD606472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181" y="2408496"/>
            <a:ext cx="4989687" cy="3342149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C7BBEE6-E799-41BE-B3CA-132541572E78}"/>
              </a:ext>
            </a:extLst>
          </p:cNvPr>
          <p:cNvCxnSpPr/>
          <p:nvPr/>
        </p:nvCxnSpPr>
        <p:spPr>
          <a:xfrm flipH="1">
            <a:off x="2002386" y="2444045"/>
            <a:ext cx="503181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5AB7369-0CBC-49FE-919A-1664B14FD01C}"/>
              </a:ext>
            </a:extLst>
          </p:cNvPr>
          <p:cNvSpPr/>
          <p:nvPr/>
        </p:nvSpPr>
        <p:spPr>
          <a:xfrm>
            <a:off x="3002305" y="2757309"/>
            <a:ext cx="342290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69E2392F-6026-4F7A-A99F-25F79301DF93}"/>
              </a:ext>
            </a:extLst>
          </p:cNvPr>
          <p:cNvGrpSpPr/>
          <p:nvPr/>
        </p:nvGrpSpPr>
        <p:grpSpPr>
          <a:xfrm>
            <a:off x="-379573" y="-2656127"/>
            <a:ext cx="9898223" cy="4187255"/>
            <a:chOff x="-379573" y="-2656127"/>
            <a:chExt cx="9898223" cy="4187255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D9600B74-7473-43A6-838D-F61E15A39F09}"/>
                </a:ext>
              </a:extLst>
            </p:cNvPr>
            <p:cNvGrpSpPr/>
            <p:nvPr/>
          </p:nvGrpSpPr>
          <p:grpSpPr>
            <a:xfrm>
              <a:off x="-379573" y="-2656127"/>
              <a:ext cx="9898223" cy="3922287"/>
              <a:chOff x="-379573" y="-2656127"/>
              <a:chExt cx="9898223" cy="3922287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3D4BCF2C-FE12-4C2E-A818-44064D48E970}"/>
                  </a:ext>
                </a:extLst>
              </p:cNvPr>
              <p:cNvSpPr/>
              <p:nvPr/>
            </p:nvSpPr>
            <p:spPr>
              <a:xfrm>
                <a:off x="-379573" y="-2570680"/>
                <a:ext cx="9893300" cy="3836840"/>
              </a:xfrm>
              <a:prstGeom prst="ellipse">
                <a:avLst/>
              </a:prstGeom>
              <a:solidFill>
                <a:srgbClr val="696767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CB0BFC1-3A08-43B5-BBE8-9752B29FD820}"/>
                  </a:ext>
                </a:extLst>
              </p:cNvPr>
              <p:cNvSpPr/>
              <p:nvPr/>
            </p:nvSpPr>
            <p:spPr>
              <a:xfrm>
                <a:off x="-374650" y="-2656127"/>
                <a:ext cx="9893300" cy="3836840"/>
              </a:xfrm>
              <a:prstGeom prst="ellipse">
                <a:avLst/>
              </a:prstGeom>
              <a:solidFill>
                <a:srgbClr val="2D6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65D71D1-03A0-4FD7-8CCB-17999BD802F2}"/>
                </a:ext>
              </a:extLst>
            </p:cNvPr>
            <p:cNvSpPr/>
            <p:nvPr/>
          </p:nvSpPr>
          <p:spPr>
            <a:xfrm>
              <a:off x="4256329" y="851862"/>
              <a:ext cx="679266" cy="679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2A1360B-2E89-40CB-9E30-DE1936E9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5165" y="894297"/>
              <a:ext cx="565332" cy="569551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95AD906-EB2F-4079-BA63-18B1CF9713CF}"/>
              </a:ext>
            </a:extLst>
          </p:cNvPr>
          <p:cNvGrpSpPr/>
          <p:nvPr/>
        </p:nvGrpSpPr>
        <p:grpSpPr>
          <a:xfrm>
            <a:off x="3676191" y="3107309"/>
            <a:ext cx="1684199" cy="330968"/>
            <a:chOff x="6431805" y="3820504"/>
            <a:chExt cx="1684199" cy="330968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7A4EB7E-9886-4003-AD06-07BECBF34018}"/>
                </a:ext>
              </a:extLst>
            </p:cNvPr>
            <p:cNvSpPr/>
            <p:nvPr/>
          </p:nvSpPr>
          <p:spPr>
            <a:xfrm>
              <a:off x="6485831" y="3842820"/>
              <a:ext cx="1607107" cy="284693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kumimoji="1" lang="zh-CN" altLang="en-US" b="1" dirty="0">
                  <a:solidFill>
                    <a:srgbClr val="2D6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使用者：川师师生</a:t>
              </a:r>
              <a:endParaRPr kumimoji="1" lang="en-US" altLang="zh-CN" b="1" dirty="0">
                <a:solidFill>
                  <a:srgbClr val="2D634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46C705E2-ED91-408D-980D-7383EF3A23E3}"/>
                </a:ext>
              </a:extLst>
            </p:cNvPr>
            <p:cNvSpPr/>
            <p:nvPr/>
          </p:nvSpPr>
          <p:spPr>
            <a:xfrm>
              <a:off x="6431805" y="3820504"/>
              <a:ext cx="1684199" cy="3309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326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84268A6-6178-4DFE-A286-78E186120B84}"/>
              </a:ext>
            </a:extLst>
          </p:cNvPr>
          <p:cNvSpPr/>
          <p:nvPr/>
        </p:nvSpPr>
        <p:spPr>
          <a:xfrm>
            <a:off x="-1589314" y="-3069771"/>
            <a:ext cx="12039600" cy="2844799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岸部眞明 - Time travel">
            <a:hlinkClick r:id="" action="ppaction://media"/>
            <a:extLst>
              <a:ext uri="{FF2B5EF4-FFF2-40B4-BE49-F238E27FC236}">
                <a16:creationId xmlns:a16="http://schemas.microsoft.com/office/drawing/2014/main" id="{2DDD2CD2-BFA6-4DC5-99F4-A073F8D19F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89000" y="2254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">
        <p14:ferris dir="l"/>
      </p:transition>
    </mc:Choice>
    <mc:Fallback xmlns="">
      <p:transition spd="slow" advTm="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2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88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2" grpId="0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25E8D7-AC7B-4095-96DF-F73FAB818886}"/>
              </a:ext>
            </a:extLst>
          </p:cNvPr>
          <p:cNvSpPr/>
          <p:nvPr/>
        </p:nvSpPr>
        <p:spPr>
          <a:xfrm>
            <a:off x="0" y="2383631"/>
            <a:ext cx="9144000" cy="1676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srgbClr val="38945D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文本框 770">
            <a:extLst>
              <a:ext uri="{FF2B5EF4-FFF2-40B4-BE49-F238E27FC236}">
                <a16:creationId xmlns:a16="http://schemas.microsoft.com/office/drawing/2014/main" id="{96EB98B2-3EA1-497F-A1B8-40D81CE2F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044" y="2769394"/>
            <a:ext cx="2805113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4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491CD5-AAC8-49E8-827E-713D8282C511}"/>
              </a:ext>
            </a:extLst>
          </p:cNvPr>
          <p:cNvSpPr/>
          <p:nvPr/>
        </p:nvSpPr>
        <p:spPr>
          <a:xfrm>
            <a:off x="6137477" y="3389806"/>
            <a:ext cx="1620957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双击输入替换内容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C712F3-29B7-4BD9-81BE-66C98E92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16" y="2002846"/>
            <a:ext cx="3304318" cy="27739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E44E27D-6EF9-4DF9-A042-09BC697225D4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17F977-EF43-4933-98E5-0302986FDC87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6AAEC51-A32D-436D-A612-65ADA9404A22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5B9F362-C1AA-4128-B430-947EA8805A3B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70C7441-98BD-4FFD-9895-C78159672152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6362A90-E00C-4148-9C10-4EC388AF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750" y="366734"/>
            <a:ext cx="4824000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92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30">
        <p15:prstTrans prst="pageCurlDouble"/>
      </p:transition>
    </mc:Choice>
    <mc:Fallback xmlns="">
      <p:transition spd="slow" advTm="83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983C6FA-2BDB-4027-B6FE-8B6A1BC3B890}"/>
              </a:ext>
            </a:extLst>
          </p:cNvPr>
          <p:cNvSpPr>
            <a:spLocks noChangeAspect="1"/>
          </p:cNvSpPr>
          <p:nvPr/>
        </p:nvSpPr>
        <p:spPr>
          <a:xfrm rot="10800000">
            <a:off x="-78101" y="-83732"/>
            <a:ext cx="3636000" cy="3898131"/>
          </a:xfrm>
          <a:custGeom>
            <a:avLst/>
            <a:gdLst>
              <a:gd name="connsiteX0" fmla="*/ 2730500 w 2730500"/>
              <a:gd name="connsiteY0" fmla="*/ 2927350 h 2927350"/>
              <a:gd name="connsiteX1" fmla="*/ 0 w 2730500"/>
              <a:gd name="connsiteY1" fmla="*/ 2927350 h 2927350"/>
              <a:gd name="connsiteX2" fmla="*/ 0 w 2730500"/>
              <a:gd name="connsiteY2" fmla="*/ 825500 h 2927350"/>
              <a:gd name="connsiteX3" fmla="*/ 1365250 w 2730500"/>
              <a:gd name="connsiteY3" fmla="*/ 0 h 2927350"/>
              <a:gd name="connsiteX4" fmla="*/ 2730500 w 2730500"/>
              <a:gd name="connsiteY4" fmla="*/ 825500 h 29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2927350">
                <a:moveTo>
                  <a:pt x="2730500" y="2927350"/>
                </a:moveTo>
                <a:lnTo>
                  <a:pt x="0" y="2927350"/>
                </a:lnTo>
                <a:lnTo>
                  <a:pt x="0" y="825500"/>
                </a:lnTo>
                <a:lnTo>
                  <a:pt x="1365250" y="0"/>
                </a:lnTo>
                <a:lnTo>
                  <a:pt x="2730500" y="82550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58C10A4-4EC2-45D8-9A6B-8FE84209BF02}"/>
              </a:ext>
            </a:extLst>
          </p:cNvPr>
          <p:cNvSpPr/>
          <p:nvPr/>
        </p:nvSpPr>
        <p:spPr>
          <a:xfrm rot="10800000">
            <a:off x="0" y="-1"/>
            <a:ext cx="3479800" cy="3730669"/>
          </a:xfrm>
          <a:custGeom>
            <a:avLst/>
            <a:gdLst>
              <a:gd name="connsiteX0" fmla="*/ 2730500 w 2730500"/>
              <a:gd name="connsiteY0" fmla="*/ 2927350 h 2927350"/>
              <a:gd name="connsiteX1" fmla="*/ 0 w 2730500"/>
              <a:gd name="connsiteY1" fmla="*/ 2927350 h 2927350"/>
              <a:gd name="connsiteX2" fmla="*/ 0 w 2730500"/>
              <a:gd name="connsiteY2" fmla="*/ 825500 h 2927350"/>
              <a:gd name="connsiteX3" fmla="*/ 1365250 w 2730500"/>
              <a:gd name="connsiteY3" fmla="*/ 0 h 2927350"/>
              <a:gd name="connsiteX4" fmla="*/ 2730500 w 2730500"/>
              <a:gd name="connsiteY4" fmla="*/ 825500 h 29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2927350">
                <a:moveTo>
                  <a:pt x="2730500" y="2927350"/>
                </a:moveTo>
                <a:lnTo>
                  <a:pt x="0" y="2927350"/>
                </a:lnTo>
                <a:lnTo>
                  <a:pt x="0" y="825500"/>
                </a:lnTo>
                <a:lnTo>
                  <a:pt x="1365250" y="0"/>
                </a:lnTo>
                <a:lnTo>
                  <a:pt x="2730500" y="825500"/>
                </a:lnTo>
                <a:close/>
              </a:path>
            </a:pathLst>
          </a:custGeom>
          <a:blipFill dpi="0" rotWithShape="0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 l="-30439" r="-304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Hexagon 61">
            <a:extLst>
              <a:ext uri="{FF2B5EF4-FFF2-40B4-BE49-F238E27FC236}">
                <a16:creationId xmlns:a16="http://schemas.microsoft.com/office/drawing/2014/main" id="{6FB31526-217D-4C68-9C7E-261F97344555}"/>
              </a:ext>
            </a:extLst>
          </p:cNvPr>
          <p:cNvSpPr/>
          <p:nvPr/>
        </p:nvSpPr>
        <p:spPr>
          <a:xfrm rot="5400000">
            <a:off x="2383055" y="2887929"/>
            <a:ext cx="828239" cy="65405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01600" dist="12700" sx="110000" sy="110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F7BF99-882C-4F5C-BC03-3A51103EF780}"/>
              </a:ext>
            </a:extLst>
          </p:cNvPr>
          <p:cNvSpPr txBox="1"/>
          <p:nvPr/>
        </p:nvSpPr>
        <p:spPr>
          <a:xfrm>
            <a:off x="4598695" y="2417861"/>
            <a:ext cx="196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添加标题说明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527C20-D4D5-4777-99EB-865C8A622209}"/>
              </a:ext>
            </a:extLst>
          </p:cNvPr>
          <p:cNvSpPr txBox="1"/>
          <p:nvPr/>
        </p:nvSpPr>
        <p:spPr>
          <a:xfrm>
            <a:off x="4598695" y="2698809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请添加你的内容标题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8265DF-5CC9-4227-B014-E11E0F70C3D1}"/>
              </a:ext>
            </a:extLst>
          </p:cNvPr>
          <p:cNvSpPr txBox="1">
            <a:spLocks/>
          </p:cNvSpPr>
          <p:nvPr/>
        </p:nvSpPr>
        <p:spPr>
          <a:xfrm>
            <a:off x="4699996" y="3229894"/>
            <a:ext cx="3949053" cy="7449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ts val="2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双击替换此部分内容，这里的内容仅作为文字排版占位显示。左侧图片可通过设置图片格式的形状填充处更改文件来源进行修改。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405B83-08C8-45B3-A203-D5AC5D05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89" y="206753"/>
            <a:ext cx="511411" cy="5152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10C0CA-CCB2-4277-A35B-9DFFC0E8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201" y="175307"/>
            <a:ext cx="1627800" cy="546673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8C0235-7024-41F3-986B-D294920F17D2}"/>
              </a:ext>
            </a:extLst>
          </p:cNvPr>
          <p:cNvGrpSpPr/>
          <p:nvPr/>
        </p:nvGrpSpPr>
        <p:grpSpPr>
          <a:xfrm>
            <a:off x="6633550" y="4263229"/>
            <a:ext cx="1921851" cy="276999"/>
            <a:chOff x="6457949" y="4263229"/>
            <a:chExt cx="1921851" cy="27699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5D1A875-44B1-4136-9C36-C58CAACF4694}"/>
                </a:ext>
              </a:extLst>
            </p:cNvPr>
            <p:cNvSpPr/>
            <p:nvPr/>
          </p:nvSpPr>
          <p:spPr>
            <a:xfrm>
              <a:off x="6457949" y="4279899"/>
              <a:ext cx="1921851" cy="2603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E846B58-4A07-47F4-8594-FCAEF4363198}"/>
                </a:ext>
              </a:extLst>
            </p:cNvPr>
            <p:cNvSpPr txBox="1"/>
            <p:nvPr/>
          </p:nvSpPr>
          <p:spPr>
            <a:xfrm>
              <a:off x="6680200" y="4263229"/>
              <a:ext cx="1409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双击替换文字内容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808F2FE2-7258-4355-A074-A9498AEF3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262" y="2819884"/>
            <a:ext cx="815391" cy="8153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12EC77-134F-4784-84BE-F7E58AC045F0}"/>
              </a:ext>
            </a:extLst>
          </p:cNvPr>
          <p:cNvSpPr/>
          <p:nvPr/>
        </p:nvSpPr>
        <p:spPr>
          <a:xfrm>
            <a:off x="4552976" y="2500549"/>
            <a:ext cx="36000" cy="540000"/>
          </a:xfrm>
          <a:prstGeom prst="rect">
            <a:avLst/>
          </a:prstGeom>
          <a:solidFill>
            <a:srgbClr val="5F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1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">
        <p14:ferris dir="l"/>
      </p:transition>
    </mc:Choice>
    <mc:Fallback xmlns="">
      <p:transition spd="slow" advTm="118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"/>
          <p:cNvSpPr/>
          <p:nvPr/>
        </p:nvSpPr>
        <p:spPr>
          <a:xfrm>
            <a:off x="673598" y="2817230"/>
            <a:ext cx="7658105" cy="13162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/>
            <a:endParaRPr sz="1350">
              <a:solidFill>
                <a:srgbClr val="FFFFFF"/>
              </a:solidFill>
              <a:latin typeface="等线" panose="020F0502020204030204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FB3B785-08AC-470D-B138-9428A8F4495D}"/>
              </a:ext>
            </a:extLst>
          </p:cNvPr>
          <p:cNvGrpSpPr/>
          <p:nvPr/>
        </p:nvGrpSpPr>
        <p:grpSpPr>
          <a:xfrm>
            <a:off x="729142" y="1255548"/>
            <a:ext cx="2054906" cy="2715610"/>
            <a:chOff x="729142" y="1499518"/>
            <a:chExt cx="2054906" cy="271561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F155E1A2-C1C2-421E-A7E0-2B7F1633C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142" y="1499518"/>
              <a:ext cx="2054906" cy="2054906"/>
            </a:xfrm>
            <a:prstGeom prst="rect">
              <a:avLst/>
            </a:prstGeom>
          </p:spPr>
        </p:pic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B55A8D08-4A15-42F0-B28B-33409E883ABE}"/>
                </a:ext>
              </a:extLst>
            </p:cNvPr>
            <p:cNvSpPr/>
            <p:nvPr/>
          </p:nvSpPr>
          <p:spPr>
            <a:xfrm>
              <a:off x="1654920" y="3031513"/>
              <a:ext cx="203350" cy="203350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0B93CD3B-761B-4CFB-9DDD-A25129D103D3}"/>
                </a:ext>
              </a:extLst>
            </p:cNvPr>
            <p:cNvGrpSpPr/>
            <p:nvPr/>
          </p:nvGrpSpPr>
          <p:grpSpPr>
            <a:xfrm>
              <a:off x="729142" y="3234863"/>
              <a:ext cx="1895275" cy="980265"/>
              <a:chOff x="729142" y="3234863"/>
              <a:chExt cx="1895275" cy="980265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4744295-E910-4CE5-A26A-C76F04AB511C}"/>
                  </a:ext>
                </a:extLst>
              </p:cNvPr>
              <p:cNvSpPr/>
              <p:nvPr/>
            </p:nvSpPr>
            <p:spPr>
              <a:xfrm>
                <a:off x="1121882" y="3234863"/>
                <a:ext cx="1269427" cy="564571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 defTabSz="685784">
                  <a:spcBef>
                    <a:spcPct val="0"/>
                  </a:spcBef>
                  <a:defRPr/>
                </a:pPr>
                <a:r>
                  <a:rPr lang="zh-CN" altLang="en-US" sz="16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替换标题</a:t>
                </a: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C300699B-54E8-446A-A083-5AA2FF7DC71F}"/>
                  </a:ext>
                </a:extLst>
              </p:cNvPr>
              <p:cNvSpPr/>
              <p:nvPr/>
            </p:nvSpPr>
            <p:spPr>
              <a:xfrm>
                <a:off x="729142" y="3644844"/>
                <a:ext cx="1895275" cy="570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在此次双击输入替换内容</a:t>
                </a:r>
                <a:endParaRPr lang="en-US" altLang="zh-CN" sz="1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在此次双击输入替换内容</a:t>
                </a:r>
                <a:endParaRPr lang="en-US" altLang="zh-CN" sz="1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A59E416-3CF9-48C0-8725-3657C1B0E91F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72EB41-E0D2-4D02-A9E0-040E4362EC0D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FB3C242-DA3F-4185-AAB6-7FE667D90D90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1E2F04F-74A7-490E-9692-35D73C523C11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F3BBE8C-A455-4E15-B168-1AE00246153B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76E168-1B79-49D1-8C67-A4C9415FA641}"/>
              </a:ext>
            </a:extLst>
          </p:cNvPr>
          <p:cNvGrpSpPr/>
          <p:nvPr/>
        </p:nvGrpSpPr>
        <p:grpSpPr>
          <a:xfrm>
            <a:off x="6211403" y="1262522"/>
            <a:ext cx="2088000" cy="2709737"/>
            <a:chOff x="6211403" y="1262522"/>
            <a:chExt cx="2088000" cy="2709737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4718C64-A39F-4C2F-A8C9-EEBFF3B0174F}"/>
                </a:ext>
              </a:extLst>
            </p:cNvPr>
            <p:cNvGrpSpPr/>
            <p:nvPr/>
          </p:nvGrpSpPr>
          <p:grpSpPr>
            <a:xfrm>
              <a:off x="6389410" y="2781367"/>
              <a:ext cx="1745270" cy="1190892"/>
              <a:chOff x="6389410" y="3025337"/>
              <a:chExt cx="1745270" cy="1190892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63BF2097-5BE8-4013-AD01-72A36325F877}"/>
                  </a:ext>
                </a:extLst>
              </p:cNvPr>
              <p:cNvSpPr/>
              <p:nvPr/>
            </p:nvSpPr>
            <p:spPr>
              <a:xfrm>
                <a:off x="7160370" y="3025337"/>
                <a:ext cx="203350" cy="20335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8F6C1B50-B4A1-4E9A-885A-3C604A4942B2}"/>
                  </a:ext>
                </a:extLst>
              </p:cNvPr>
              <p:cNvGrpSpPr/>
              <p:nvPr/>
            </p:nvGrpSpPr>
            <p:grpSpPr>
              <a:xfrm>
                <a:off x="6389410" y="3234863"/>
                <a:ext cx="1745270" cy="981366"/>
                <a:chOff x="6389410" y="3234863"/>
                <a:chExt cx="1745270" cy="981366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50271F40-228E-4579-99EC-2D71437936AE}"/>
                    </a:ext>
                  </a:extLst>
                </p:cNvPr>
                <p:cNvSpPr/>
                <p:nvPr/>
              </p:nvSpPr>
              <p:spPr>
                <a:xfrm>
                  <a:off x="6620690" y="3234863"/>
                  <a:ext cx="1269427" cy="564571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algn="ctr" defTabSz="685784">
                    <a:spcBef>
                      <a:spcPct val="0"/>
                    </a:spcBef>
                    <a:defRPr/>
                  </a:pPr>
                  <a:r>
                    <a:rPr lang="zh-CN" altLang="en-US" sz="1600" dirty="0">
                      <a:solidFill>
                        <a:srgbClr val="3C3C3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替换标题</a:t>
                  </a:r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694A009A-68CD-4299-A9A6-C904643C45D6}"/>
                    </a:ext>
                  </a:extLst>
                </p:cNvPr>
                <p:cNvSpPr/>
                <p:nvPr/>
              </p:nvSpPr>
              <p:spPr>
                <a:xfrm>
                  <a:off x="6389410" y="3645945"/>
                  <a:ext cx="1745270" cy="5702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685800">
                    <a:lnSpc>
                      <a:spcPct val="150000"/>
                    </a:lnSpc>
                    <a:defRPr/>
                  </a:pPr>
                  <a:r>
                    <a:rPr lang="zh-CN" altLang="en-US" sz="1100" dirty="0"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在此次双击输入替换内容</a:t>
                  </a:r>
                  <a:endParaRPr lang="en-US" altLang="zh-CN" sz="11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 defTabSz="685800">
                    <a:lnSpc>
                      <a:spcPct val="150000"/>
                    </a:lnSpc>
                    <a:defRPr/>
                  </a:pPr>
                  <a:r>
                    <a:rPr lang="zh-CN" altLang="en-US" sz="1100" dirty="0"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在此次双击输入替换内容</a:t>
                  </a:r>
                  <a:endParaRPr lang="en-US" altLang="zh-CN" sz="11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8C4AF9A-E934-4FD8-BCBA-33761C67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1403" y="1262522"/>
              <a:ext cx="2088000" cy="208800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99A2F4D-6262-4C9F-A397-3C4A5F0D746A}"/>
              </a:ext>
            </a:extLst>
          </p:cNvPr>
          <p:cNvGrpSpPr/>
          <p:nvPr/>
        </p:nvGrpSpPr>
        <p:grpSpPr>
          <a:xfrm>
            <a:off x="2543759" y="1245698"/>
            <a:ext cx="2088000" cy="2725459"/>
            <a:chOff x="2543759" y="1245698"/>
            <a:chExt cx="2088000" cy="2725459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2D833B50-278F-4700-A732-21C43DB47DC5}"/>
                </a:ext>
              </a:extLst>
            </p:cNvPr>
            <p:cNvGrpSpPr/>
            <p:nvPr/>
          </p:nvGrpSpPr>
          <p:grpSpPr>
            <a:xfrm>
              <a:off x="2715123" y="2781367"/>
              <a:ext cx="1745271" cy="1189790"/>
              <a:chOff x="2715123" y="3025337"/>
              <a:chExt cx="1745271" cy="1189790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8517FAA-30F5-4E01-8487-551123351CB1}"/>
                  </a:ext>
                </a:extLst>
              </p:cNvPr>
              <p:cNvSpPr/>
              <p:nvPr/>
            </p:nvSpPr>
            <p:spPr>
              <a:xfrm>
                <a:off x="3486085" y="3025337"/>
                <a:ext cx="203350" cy="20335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67C938E0-9273-4D77-9659-96AF0158E70A}"/>
                  </a:ext>
                </a:extLst>
              </p:cNvPr>
              <p:cNvGrpSpPr/>
              <p:nvPr/>
            </p:nvGrpSpPr>
            <p:grpSpPr>
              <a:xfrm>
                <a:off x="2715123" y="3234863"/>
                <a:ext cx="1745271" cy="980264"/>
                <a:chOff x="2715123" y="3234863"/>
                <a:chExt cx="1745271" cy="980264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B0A1D724-B99A-4B8C-B200-AFA679F85BBA}"/>
                    </a:ext>
                  </a:extLst>
                </p:cNvPr>
                <p:cNvSpPr/>
                <p:nvPr/>
              </p:nvSpPr>
              <p:spPr>
                <a:xfrm>
                  <a:off x="2954818" y="3234863"/>
                  <a:ext cx="1269427" cy="564571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algn="ctr" defTabSz="685784">
                    <a:spcBef>
                      <a:spcPct val="0"/>
                    </a:spcBef>
                    <a:defRPr/>
                  </a:pPr>
                  <a:r>
                    <a:rPr lang="zh-CN" altLang="en-US" sz="1600" dirty="0">
                      <a:solidFill>
                        <a:srgbClr val="3C3C3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替换标题</a:t>
                  </a:r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F5263E5E-A2B5-42F7-A1BE-2A6B0A1E5186}"/>
                    </a:ext>
                  </a:extLst>
                </p:cNvPr>
                <p:cNvSpPr/>
                <p:nvPr/>
              </p:nvSpPr>
              <p:spPr>
                <a:xfrm>
                  <a:off x="2715123" y="3644843"/>
                  <a:ext cx="1745271" cy="5702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685800">
                    <a:lnSpc>
                      <a:spcPct val="150000"/>
                    </a:lnSpc>
                    <a:defRPr/>
                  </a:pPr>
                  <a:r>
                    <a:rPr lang="zh-CN" altLang="en-US" sz="1100" dirty="0"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在此次双击输入替换内容</a:t>
                  </a:r>
                  <a:endParaRPr lang="en-US" altLang="zh-CN" sz="11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 defTabSz="685800">
                    <a:lnSpc>
                      <a:spcPct val="150000"/>
                    </a:lnSpc>
                    <a:defRPr/>
                  </a:pPr>
                  <a:r>
                    <a:rPr lang="zh-CN" altLang="en-US" sz="1100" dirty="0"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在此次双击输入替换内容</a:t>
                  </a:r>
                  <a:endParaRPr lang="en-US" altLang="zh-CN" sz="11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447A8C3-EE8B-4326-A424-0BB548EF8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3759" y="1245698"/>
              <a:ext cx="2088000" cy="208800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6BF1528-9EFC-4D5F-8BAD-68F5627C4AB5}"/>
              </a:ext>
            </a:extLst>
          </p:cNvPr>
          <p:cNvGrpSpPr/>
          <p:nvPr/>
        </p:nvGrpSpPr>
        <p:grpSpPr>
          <a:xfrm>
            <a:off x="4391472" y="1261749"/>
            <a:ext cx="2088000" cy="2710511"/>
            <a:chOff x="4391472" y="1261749"/>
            <a:chExt cx="2088000" cy="2710511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F791969F-294D-4592-B43C-64F90957936A}"/>
                </a:ext>
              </a:extLst>
            </p:cNvPr>
            <p:cNvGrpSpPr/>
            <p:nvPr/>
          </p:nvGrpSpPr>
          <p:grpSpPr>
            <a:xfrm>
              <a:off x="4558244" y="2787543"/>
              <a:ext cx="1745271" cy="1184717"/>
              <a:chOff x="4558244" y="3031513"/>
              <a:chExt cx="1745271" cy="1184717"/>
            </a:xfrm>
          </p:grpSpPr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546A831E-DA64-45E1-B6AA-F70A87AA5B15}"/>
                  </a:ext>
                </a:extLst>
              </p:cNvPr>
              <p:cNvSpPr/>
              <p:nvPr/>
            </p:nvSpPr>
            <p:spPr>
              <a:xfrm>
                <a:off x="5329205" y="3031513"/>
                <a:ext cx="203350" cy="203350"/>
              </a:xfrm>
              <a:prstGeom prst="ellipse">
                <a:avLst/>
              </a:prstGeom>
              <a:solidFill>
                <a:srgbClr val="3C3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2D81CD5C-AF26-424F-A7F7-8AB1497BDC5C}"/>
                  </a:ext>
                </a:extLst>
              </p:cNvPr>
              <p:cNvGrpSpPr/>
              <p:nvPr/>
            </p:nvGrpSpPr>
            <p:grpSpPr>
              <a:xfrm>
                <a:off x="4558244" y="3234863"/>
                <a:ext cx="1745271" cy="981367"/>
                <a:chOff x="4558244" y="3234863"/>
                <a:chExt cx="1745271" cy="981367"/>
              </a:xfrm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3C6B1015-F713-4F96-91F3-799C13F17509}"/>
                    </a:ext>
                  </a:extLst>
                </p:cNvPr>
                <p:cNvSpPr/>
                <p:nvPr/>
              </p:nvSpPr>
              <p:spPr>
                <a:xfrm>
                  <a:off x="4787754" y="3234863"/>
                  <a:ext cx="1269427" cy="564571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algn="ctr" defTabSz="685784">
                    <a:spcBef>
                      <a:spcPct val="0"/>
                    </a:spcBef>
                    <a:defRPr/>
                  </a:pPr>
                  <a:r>
                    <a:rPr lang="zh-CN" altLang="en-US" sz="1600" dirty="0">
                      <a:solidFill>
                        <a:srgbClr val="3C3C3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替换标题</a:t>
                  </a:r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1F242994-E2C8-4ABC-AC01-C403D1AD6510}"/>
                    </a:ext>
                  </a:extLst>
                </p:cNvPr>
                <p:cNvSpPr/>
                <p:nvPr/>
              </p:nvSpPr>
              <p:spPr>
                <a:xfrm>
                  <a:off x="4558244" y="3645946"/>
                  <a:ext cx="1745271" cy="5702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685800">
                    <a:lnSpc>
                      <a:spcPct val="150000"/>
                    </a:lnSpc>
                    <a:defRPr/>
                  </a:pPr>
                  <a:r>
                    <a:rPr lang="zh-CN" altLang="en-US" sz="1100" dirty="0"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在此次双击输入替换内容</a:t>
                  </a:r>
                  <a:endParaRPr lang="en-US" altLang="zh-CN" sz="11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r" defTabSz="685800">
                    <a:lnSpc>
                      <a:spcPct val="150000"/>
                    </a:lnSpc>
                    <a:defRPr/>
                  </a:pPr>
                  <a:r>
                    <a:rPr lang="zh-CN" altLang="en-US" sz="1100" dirty="0"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在此次双击输入替换内容</a:t>
                  </a:r>
                  <a:endParaRPr lang="en-US" altLang="zh-CN" sz="11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8C85FE3-1E68-4A74-A114-1F8C43CD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1472" y="1261749"/>
              <a:ext cx="2088000" cy="2088000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70B78DD-51DA-4AF0-868A-60247B028E36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CFB2FA2-9413-49B5-85F9-71B5DBC457AD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5F5959"/>
            </a:solidFill>
            <a:ln w="25400" cap="flat" cmpd="sng" algn="ctr">
              <a:solidFill>
                <a:srgbClr val="5F595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229EF0A-F763-442B-AEE6-755779273DCC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5F5959"/>
            </a:solidFill>
            <a:ln w="38100" cap="flat" cmpd="sng" algn="ctr">
              <a:solidFill>
                <a:srgbClr val="5F5959"/>
              </a:solidFill>
              <a:prstDash val="solid"/>
            </a:ln>
            <a:effectLst/>
          </p:spPr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C974320-E530-44A4-97B9-D6F2A92F1A6D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2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4DC4972E-D55F-44AC-A76D-1099CF75C4E7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81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82">
        <p:fade/>
      </p:transition>
    </mc:Choice>
    <mc:Fallback xmlns="">
      <p:transition spd="med" advTm="24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55"/>
          <p:cNvSpPr/>
          <p:nvPr/>
        </p:nvSpPr>
        <p:spPr bwMode="auto">
          <a:xfrm>
            <a:off x="3948909" y="1179451"/>
            <a:ext cx="594098" cy="3221183"/>
          </a:xfrm>
          <a:custGeom>
            <a:avLst/>
            <a:gdLst/>
            <a:ahLst/>
            <a:cxnLst>
              <a:cxn ang="0">
                <a:pos x="162" y="0"/>
              </a:cxn>
              <a:cxn ang="0">
                <a:pos x="0" y="0"/>
              </a:cxn>
              <a:cxn ang="0">
                <a:pos x="0" y="439"/>
              </a:cxn>
              <a:cxn ang="0">
                <a:pos x="13" y="474"/>
              </a:cxn>
              <a:cxn ang="0">
                <a:pos x="14" y="475"/>
              </a:cxn>
              <a:cxn ang="0">
                <a:pos x="14" y="475"/>
              </a:cxn>
              <a:cxn ang="0">
                <a:pos x="130" y="597"/>
              </a:cxn>
              <a:cxn ang="0">
                <a:pos x="142" y="630"/>
              </a:cxn>
              <a:cxn ang="0">
                <a:pos x="142" y="634"/>
              </a:cxn>
              <a:cxn ang="0">
                <a:pos x="142" y="962"/>
              </a:cxn>
              <a:cxn ang="0">
                <a:pos x="177" y="962"/>
              </a:cxn>
              <a:cxn ang="0">
                <a:pos x="177" y="583"/>
              </a:cxn>
              <a:cxn ang="0">
                <a:pos x="161" y="463"/>
              </a:cxn>
              <a:cxn ang="0">
                <a:pos x="162" y="0"/>
              </a:cxn>
            </a:cxnLst>
            <a:rect l="0" t="0" r="r" b="b"/>
            <a:pathLst>
              <a:path w="177" h="962">
                <a:moveTo>
                  <a:pt x="16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39"/>
                  <a:pt x="0" y="439"/>
                  <a:pt x="0" y="439"/>
                </a:cubicBezTo>
                <a:cubicBezTo>
                  <a:pt x="0" y="455"/>
                  <a:pt x="6" y="467"/>
                  <a:pt x="13" y="474"/>
                </a:cubicBezTo>
                <a:cubicBezTo>
                  <a:pt x="13" y="474"/>
                  <a:pt x="14" y="475"/>
                  <a:pt x="14" y="475"/>
                </a:cubicBezTo>
                <a:cubicBezTo>
                  <a:pt x="14" y="475"/>
                  <a:pt x="14" y="475"/>
                  <a:pt x="14" y="475"/>
                </a:cubicBezTo>
                <a:cubicBezTo>
                  <a:pt x="14" y="475"/>
                  <a:pt x="105" y="568"/>
                  <a:pt x="130" y="597"/>
                </a:cubicBezTo>
                <a:cubicBezTo>
                  <a:pt x="135" y="602"/>
                  <a:pt x="142" y="610"/>
                  <a:pt x="142" y="630"/>
                </a:cubicBezTo>
                <a:cubicBezTo>
                  <a:pt x="142" y="631"/>
                  <a:pt x="142" y="633"/>
                  <a:pt x="142" y="634"/>
                </a:cubicBezTo>
                <a:cubicBezTo>
                  <a:pt x="142" y="962"/>
                  <a:pt x="142" y="962"/>
                  <a:pt x="142" y="962"/>
                </a:cubicBezTo>
                <a:cubicBezTo>
                  <a:pt x="177" y="962"/>
                  <a:pt x="177" y="962"/>
                  <a:pt x="177" y="962"/>
                </a:cubicBezTo>
                <a:cubicBezTo>
                  <a:pt x="177" y="583"/>
                  <a:pt x="177" y="583"/>
                  <a:pt x="177" y="583"/>
                </a:cubicBezTo>
                <a:cubicBezTo>
                  <a:pt x="177" y="583"/>
                  <a:pt x="161" y="473"/>
                  <a:pt x="161" y="463"/>
                </a:cubicBezTo>
                <a:lnTo>
                  <a:pt x="162" y="0"/>
                </a:lnTo>
                <a:close/>
              </a:path>
            </a:pathLst>
          </a:custGeom>
          <a:solidFill>
            <a:srgbClr val="5F5959"/>
          </a:solidFill>
          <a:ln w="9525">
            <a:noFill/>
            <a:round/>
          </a:ln>
        </p:spPr>
        <p:txBody>
          <a:bodyPr anchor="ctr"/>
          <a:lstStyle/>
          <a:p>
            <a:pPr algn="ctr" defTabSz="685800"/>
            <a:endParaRPr sz="1800" dirty="0">
              <a:solidFill>
                <a:prstClr val="black"/>
              </a:solidFill>
              <a:latin typeface="等线"/>
              <a:sym typeface="+mn-lt"/>
            </a:endParaRPr>
          </a:p>
        </p:txBody>
      </p:sp>
      <p:sp>
        <p:nvSpPr>
          <p:cNvPr id="22" name="Freeform: Shape 94"/>
          <p:cNvSpPr/>
          <p:nvPr/>
        </p:nvSpPr>
        <p:spPr bwMode="auto">
          <a:xfrm>
            <a:off x="4541291" y="1677395"/>
            <a:ext cx="564910" cy="2723239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8" y="0"/>
              </a:cxn>
              <a:cxn ang="0">
                <a:pos x="8" y="314"/>
              </a:cxn>
              <a:cxn ang="0">
                <a:pos x="0" y="434"/>
              </a:cxn>
              <a:cxn ang="0">
                <a:pos x="0" y="813"/>
              </a:cxn>
              <a:cxn ang="0">
                <a:pos x="35" y="813"/>
              </a:cxn>
              <a:cxn ang="0">
                <a:pos x="35" y="485"/>
              </a:cxn>
              <a:cxn ang="0">
                <a:pos x="35" y="481"/>
              </a:cxn>
              <a:cxn ang="0">
                <a:pos x="47" y="448"/>
              </a:cxn>
              <a:cxn ang="0">
                <a:pos x="155" y="326"/>
              </a:cxn>
              <a:cxn ang="0">
                <a:pos x="155" y="326"/>
              </a:cxn>
              <a:cxn ang="0">
                <a:pos x="156" y="325"/>
              </a:cxn>
              <a:cxn ang="0">
                <a:pos x="169" y="290"/>
              </a:cxn>
              <a:cxn ang="0">
                <a:pos x="169" y="0"/>
              </a:cxn>
              <a:cxn ang="0">
                <a:pos x="169" y="0"/>
              </a:cxn>
              <a:cxn ang="0">
                <a:pos x="8" y="0"/>
              </a:cxn>
            </a:cxnLst>
            <a:rect l="0" t="0" r="r" b="b"/>
            <a:pathLst>
              <a:path w="169" h="813"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8" y="314"/>
                  <a:pt x="8" y="314"/>
                  <a:pt x="8" y="314"/>
                </a:cubicBezTo>
                <a:cubicBezTo>
                  <a:pt x="8" y="324"/>
                  <a:pt x="0" y="434"/>
                  <a:pt x="0" y="434"/>
                </a:cubicBezTo>
                <a:cubicBezTo>
                  <a:pt x="0" y="813"/>
                  <a:pt x="0" y="813"/>
                  <a:pt x="0" y="813"/>
                </a:cubicBezTo>
                <a:cubicBezTo>
                  <a:pt x="35" y="813"/>
                  <a:pt x="35" y="813"/>
                  <a:pt x="35" y="813"/>
                </a:cubicBezTo>
                <a:cubicBezTo>
                  <a:pt x="35" y="485"/>
                  <a:pt x="35" y="485"/>
                  <a:pt x="35" y="485"/>
                </a:cubicBezTo>
                <a:cubicBezTo>
                  <a:pt x="35" y="484"/>
                  <a:pt x="35" y="482"/>
                  <a:pt x="35" y="481"/>
                </a:cubicBezTo>
                <a:cubicBezTo>
                  <a:pt x="35" y="461"/>
                  <a:pt x="42" y="453"/>
                  <a:pt x="47" y="448"/>
                </a:cubicBezTo>
                <a:cubicBezTo>
                  <a:pt x="72" y="419"/>
                  <a:pt x="155" y="326"/>
                  <a:pt x="155" y="326"/>
                </a:cubicBezTo>
                <a:cubicBezTo>
                  <a:pt x="155" y="326"/>
                  <a:pt x="155" y="326"/>
                  <a:pt x="155" y="326"/>
                </a:cubicBezTo>
                <a:cubicBezTo>
                  <a:pt x="155" y="326"/>
                  <a:pt x="156" y="325"/>
                  <a:pt x="156" y="325"/>
                </a:cubicBezTo>
                <a:cubicBezTo>
                  <a:pt x="163" y="318"/>
                  <a:pt x="169" y="306"/>
                  <a:pt x="169" y="290"/>
                </a:cubicBezTo>
                <a:cubicBezTo>
                  <a:pt x="169" y="273"/>
                  <a:pt x="169" y="0"/>
                  <a:pt x="169" y="0"/>
                </a:cubicBezTo>
                <a:cubicBezTo>
                  <a:pt x="169" y="0"/>
                  <a:pt x="169" y="0"/>
                  <a:pt x="169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459979"/>
          </a:solidFill>
          <a:ln w="9525">
            <a:noFill/>
            <a:round/>
          </a:ln>
        </p:spPr>
        <p:txBody>
          <a:bodyPr anchor="ctr"/>
          <a:lstStyle/>
          <a:p>
            <a:pPr algn="ctr" defTabSz="685800"/>
            <a:endParaRPr sz="1800" dirty="0">
              <a:solidFill>
                <a:prstClr val="black"/>
              </a:solidFill>
              <a:latin typeface="等线"/>
              <a:sym typeface="+mn-lt"/>
            </a:endParaRPr>
          </a:p>
        </p:txBody>
      </p:sp>
      <p:sp>
        <p:nvSpPr>
          <p:cNvPr id="23" name="Freeform: Shape 95"/>
          <p:cNvSpPr/>
          <p:nvPr/>
        </p:nvSpPr>
        <p:spPr bwMode="auto">
          <a:xfrm>
            <a:off x="3313601" y="2000200"/>
            <a:ext cx="1114365" cy="2400434"/>
          </a:xfrm>
          <a:custGeom>
            <a:avLst/>
            <a:gdLst/>
            <a:ahLst/>
            <a:cxnLst>
              <a:cxn ang="0">
                <a:pos x="332" y="385"/>
              </a:cxn>
              <a:cxn ang="0">
                <a:pos x="319" y="352"/>
              </a:cxn>
              <a:cxn ang="0">
                <a:pos x="178" y="232"/>
              </a:cxn>
              <a:cxn ang="0">
                <a:pos x="163" y="194"/>
              </a:cxn>
              <a:cxn ang="0">
                <a:pos x="163" y="0"/>
              </a:cxn>
              <a:cxn ang="0">
                <a:pos x="2" y="0"/>
              </a:cxn>
              <a:cxn ang="0">
                <a:pos x="2" y="179"/>
              </a:cxn>
              <a:cxn ang="0">
                <a:pos x="59" y="248"/>
              </a:cxn>
              <a:cxn ang="0">
                <a:pos x="286" y="364"/>
              </a:cxn>
              <a:cxn ang="0">
                <a:pos x="300" y="392"/>
              </a:cxn>
              <a:cxn ang="0">
                <a:pos x="300" y="694"/>
              </a:cxn>
              <a:cxn ang="0">
                <a:pos x="328" y="717"/>
              </a:cxn>
              <a:cxn ang="0">
                <a:pos x="332" y="717"/>
              </a:cxn>
              <a:cxn ang="0">
                <a:pos x="332" y="385"/>
              </a:cxn>
            </a:cxnLst>
            <a:rect l="0" t="0" r="r" b="b"/>
            <a:pathLst>
              <a:path w="333" h="717">
                <a:moveTo>
                  <a:pt x="332" y="385"/>
                </a:moveTo>
                <a:cubicBezTo>
                  <a:pt x="332" y="367"/>
                  <a:pt x="324" y="358"/>
                  <a:pt x="319" y="352"/>
                </a:cubicBezTo>
                <a:cubicBezTo>
                  <a:pt x="290" y="323"/>
                  <a:pt x="178" y="232"/>
                  <a:pt x="178" y="232"/>
                </a:cubicBezTo>
                <a:cubicBezTo>
                  <a:pt x="172" y="224"/>
                  <a:pt x="163" y="212"/>
                  <a:pt x="163" y="194"/>
                </a:cubicBezTo>
                <a:cubicBezTo>
                  <a:pt x="163" y="0"/>
                  <a:pt x="163" y="0"/>
                  <a:pt x="163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79"/>
                  <a:pt x="2" y="179"/>
                  <a:pt x="2" y="179"/>
                </a:cubicBezTo>
                <a:cubicBezTo>
                  <a:pt x="0" y="213"/>
                  <a:pt x="32" y="234"/>
                  <a:pt x="59" y="248"/>
                </a:cubicBezTo>
                <a:cubicBezTo>
                  <a:pt x="91" y="263"/>
                  <a:pt x="244" y="340"/>
                  <a:pt x="286" y="364"/>
                </a:cubicBezTo>
                <a:cubicBezTo>
                  <a:pt x="299" y="372"/>
                  <a:pt x="300" y="386"/>
                  <a:pt x="300" y="392"/>
                </a:cubicBezTo>
                <a:cubicBezTo>
                  <a:pt x="300" y="694"/>
                  <a:pt x="300" y="694"/>
                  <a:pt x="300" y="694"/>
                </a:cubicBezTo>
                <a:cubicBezTo>
                  <a:pt x="328" y="717"/>
                  <a:pt x="328" y="717"/>
                  <a:pt x="328" y="717"/>
                </a:cubicBezTo>
                <a:cubicBezTo>
                  <a:pt x="332" y="717"/>
                  <a:pt x="332" y="717"/>
                  <a:pt x="332" y="717"/>
                </a:cubicBezTo>
                <a:cubicBezTo>
                  <a:pt x="332" y="692"/>
                  <a:pt x="333" y="386"/>
                  <a:pt x="332" y="385"/>
                </a:cubicBezTo>
              </a:path>
            </a:pathLst>
          </a:custGeom>
          <a:solidFill>
            <a:srgbClr val="2D634E"/>
          </a:solidFill>
          <a:ln w="9525">
            <a:noFill/>
            <a:round/>
          </a:ln>
        </p:spPr>
        <p:txBody>
          <a:bodyPr anchor="ctr"/>
          <a:lstStyle/>
          <a:p>
            <a:pPr algn="ctr" defTabSz="685800"/>
            <a:endParaRPr sz="1800" dirty="0">
              <a:solidFill>
                <a:prstClr val="black"/>
              </a:solidFill>
              <a:latin typeface="等线"/>
              <a:sym typeface="+mn-lt"/>
            </a:endParaRPr>
          </a:p>
        </p:txBody>
      </p:sp>
      <p:sp>
        <p:nvSpPr>
          <p:cNvPr id="24" name="Freeform: Shape 96"/>
          <p:cNvSpPr/>
          <p:nvPr/>
        </p:nvSpPr>
        <p:spPr bwMode="auto">
          <a:xfrm>
            <a:off x="3828715" y="513236"/>
            <a:ext cx="791560" cy="789842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118" y="236"/>
              </a:cxn>
              <a:cxn ang="0">
                <a:pos x="236" y="118"/>
              </a:cxn>
              <a:cxn ang="0">
                <a:pos x="118" y="0"/>
              </a:cxn>
              <a:cxn ang="0">
                <a:pos x="118" y="190"/>
              </a:cxn>
              <a:cxn ang="0">
                <a:pos x="46" y="118"/>
              </a:cxn>
              <a:cxn ang="0">
                <a:pos x="118" y="46"/>
              </a:cxn>
              <a:cxn ang="0">
                <a:pos x="190" y="118"/>
              </a:cxn>
              <a:cxn ang="0">
                <a:pos x="118" y="190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2" y="0"/>
                  <a:pt x="0" y="53"/>
                  <a:pt x="0" y="118"/>
                </a:cubicBezTo>
                <a:cubicBezTo>
                  <a:pt x="0" y="184"/>
                  <a:pt x="52" y="236"/>
                  <a:pt x="118" y="236"/>
                </a:cubicBezTo>
                <a:cubicBezTo>
                  <a:pt x="183" y="236"/>
                  <a:pt x="236" y="184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18" y="190"/>
                </a:moveTo>
                <a:cubicBezTo>
                  <a:pt x="78" y="190"/>
                  <a:pt x="46" y="158"/>
                  <a:pt x="46" y="118"/>
                </a:cubicBezTo>
                <a:cubicBezTo>
                  <a:pt x="46" y="79"/>
                  <a:pt x="78" y="46"/>
                  <a:pt x="118" y="46"/>
                </a:cubicBezTo>
                <a:cubicBezTo>
                  <a:pt x="157" y="46"/>
                  <a:pt x="190" y="79"/>
                  <a:pt x="190" y="118"/>
                </a:cubicBezTo>
                <a:cubicBezTo>
                  <a:pt x="190" y="158"/>
                  <a:pt x="157" y="190"/>
                  <a:pt x="118" y="190"/>
                </a:cubicBezTo>
                <a:close/>
              </a:path>
            </a:pathLst>
          </a:custGeom>
          <a:solidFill>
            <a:srgbClr val="494545"/>
          </a:solidFill>
          <a:ln w="9525">
            <a:noFill/>
            <a:round/>
          </a:ln>
        </p:spPr>
        <p:txBody>
          <a:bodyPr anchor="ctr"/>
          <a:lstStyle/>
          <a:p>
            <a:pPr algn="ctr" defTabSz="685800"/>
            <a:endParaRPr sz="1800" dirty="0">
              <a:solidFill>
                <a:prstClr val="black"/>
              </a:solidFill>
              <a:latin typeface="等线"/>
              <a:sym typeface="+mn-lt"/>
            </a:endParaRPr>
          </a:p>
        </p:txBody>
      </p:sp>
      <p:sp>
        <p:nvSpPr>
          <p:cNvPr id="26" name="Freeform: Shape 98"/>
          <p:cNvSpPr/>
          <p:nvPr/>
        </p:nvSpPr>
        <p:spPr bwMode="auto">
          <a:xfrm>
            <a:off x="4470892" y="1074711"/>
            <a:ext cx="736614" cy="736614"/>
          </a:xfrm>
          <a:custGeom>
            <a:avLst/>
            <a:gdLst/>
            <a:ahLst/>
            <a:cxnLst>
              <a:cxn ang="0">
                <a:pos x="110" y="0"/>
              </a:cxn>
              <a:cxn ang="0">
                <a:pos x="0" y="110"/>
              </a:cxn>
              <a:cxn ang="0">
                <a:pos x="110" y="220"/>
              </a:cxn>
              <a:cxn ang="0">
                <a:pos x="220" y="110"/>
              </a:cxn>
              <a:cxn ang="0">
                <a:pos x="110" y="0"/>
              </a:cxn>
              <a:cxn ang="0">
                <a:pos x="110" y="177"/>
              </a:cxn>
              <a:cxn ang="0">
                <a:pos x="43" y="110"/>
              </a:cxn>
              <a:cxn ang="0">
                <a:pos x="110" y="43"/>
              </a:cxn>
              <a:cxn ang="0">
                <a:pos x="178" y="110"/>
              </a:cxn>
              <a:cxn ang="0">
                <a:pos x="110" y="17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50" y="0"/>
                  <a:pt x="0" y="49"/>
                  <a:pt x="0" y="110"/>
                </a:cubicBezTo>
                <a:cubicBezTo>
                  <a:pt x="0" y="171"/>
                  <a:pt x="50" y="220"/>
                  <a:pt x="110" y="220"/>
                </a:cubicBezTo>
                <a:cubicBezTo>
                  <a:pt x="171" y="220"/>
                  <a:pt x="220" y="171"/>
                  <a:pt x="220" y="110"/>
                </a:cubicBezTo>
                <a:cubicBezTo>
                  <a:pt x="220" y="49"/>
                  <a:pt x="171" y="0"/>
                  <a:pt x="110" y="0"/>
                </a:cubicBezTo>
                <a:close/>
                <a:moveTo>
                  <a:pt x="110" y="177"/>
                </a:moveTo>
                <a:cubicBezTo>
                  <a:pt x="73" y="177"/>
                  <a:pt x="43" y="147"/>
                  <a:pt x="43" y="110"/>
                </a:cubicBezTo>
                <a:cubicBezTo>
                  <a:pt x="43" y="73"/>
                  <a:pt x="73" y="43"/>
                  <a:pt x="110" y="43"/>
                </a:cubicBezTo>
                <a:cubicBezTo>
                  <a:pt x="148" y="43"/>
                  <a:pt x="178" y="73"/>
                  <a:pt x="178" y="110"/>
                </a:cubicBezTo>
                <a:cubicBezTo>
                  <a:pt x="178" y="147"/>
                  <a:pt x="148" y="177"/>
                  <a:pt x="110" y="177"/>
                </a:cubicBezTo>
                <a:close/>
              </a:path>
            </a:pathLst>
          </a:custGeom>
          <a:solidFill>
            <a:srgbClr val="408C6F"/>
          </a:solidFill>
          <a:ln w="9525">
            <a:noFill/>
            <a:round/>
          </a:ln>
        </p:spPr>
        <p:txBody>
          <a:bodyPr anchor="ctr"/>
          <a:lstStyle/>
          <a:p>
            <a:pPr algn="ctr" defTabSz="685800"/>
            <a:endParaRPr sz="1800" dirty="0">
              <a:solidFill>
                <a:prstClr val="black"/>
              </a:solidFill>
              <a:latin typeface="等线"/>
              <a:sym typeface="+mn-lt"/>
            </a:endParaRPr>
          </a:p>
        </p:txBody>
      </p:sp>
      <p:sp>
        <p:nvSpPr>
          <p:cNvPr id="27" name="Freeform: Shape 99"/>
          <p:cNvSpPr/>
          <p:nvPr/>
        </p:nvSpPr>
        <p:spPr bwMode="auto">
          <a:xfrm>
            <a:off x="4658908" y="2106657"/>
            <a:ext cx="1095477" cy="2293977"/>
          </a:xfrm>
          <a:custGeom>
            <a:avLst/>
            <a:gdLst/>
            <a:ahLst/>
            <a:cxnLst>
              <a:cxn ang="0">
                <a:pos x="165" y="0"/>
              </a:cxn>
              <a:cxn ang="0">
                <a:pos x="165" y="162"/>
              </a:cxn>
              <a:cxn ang="0">
                <a:pos x="150" y="200"/>
              </a:cxn>
              <a:cxn ang="0">
                <a:pos x="14" y="320"/>
              </a:cxn>
              <a:cxn ang="0">
                <a:pos x="0" y="353"/>
              </a:cxn>
              <a:cxn ang="0">
                <a:pos x="0" y="685"/>
              </a:cxn>
              <a:cxn ang="0">
                <a:pos x="5" y="685"/>
              </a:cxn>
              <a:cxn ang="0">
                <a:pos x="33" y="662"/>
              </a:cxn>
              <a:cxn ang="0">
                <a:pos x="33" y="360"/>
              </a:cxn>
              <a:cxn ang="0">
                <a:pos x="47" y="332"/>
              </a:cxn>
              <a:cxn ang="0">
                <a:pos x="269" y="216"/>
              </a:cxn>
              <a:cxn ang="0">
                <a:pos x="327" y="147"/>
              </a:cxn>
              <a:cxn ang="0">
                <a:pos x="327" y="0"/>
              </a:cxn>
              <a:cxn ang="0">
                <a:pos x="165" y="0"/>
              </a:cxn>
            </a:cxnLst>
            <a:rect l="0" t="0" r="r" b="b"/>
            <a:pathLst>
              <a:path w="327" h="685">
                <a:moveTo>
                  <a:pt x="165" y="0"/>
                </a:moveTo>
                <a:cubicBezTo>
                  <a:pt x="165" y="162"/>
                  <a:pt x="165" y="162"/>
                  <a:pt x="165" y="162"/>
                </a:cubicBezTo>
                <a:cubicBezTo>
                  <a:pt x="165" y="180"/>
                  <a:pt x="157" y="192"/>
                  <a:pt x="150" y="200"/>
                </a:cubicBezTo>
                <a:cubicBezTo>
                  <a:pt x="150" y="200"/>
                  <a:pt x="42" y="291"/>
                  <a:pt x="14" y="320"/>
                </a:cubicBezTo>
                <a:cubicBezTo>
                  <a:pt x="9" y="326"/>
                  <a:pt x="1" y="335"/>
                  <a:pt x="0" y="353"/>
                </a:cubicBezTo>
                <a:cubicBezTo>
                  <a:pt x="0" y="354"/>
                  <a:pt x="0" y="660"/>
                  <a:pt x="0" y="685"/>
                </a:cubicBezTo>
                <a:cubicBezTo>
                  <a:pt x="5" y="685"/>
                  <a:pt x="5" y="685"/>
                  <a:pt x="5" y="685"/>
                </a:cubicBezTo>
                <a:cubicBezTo>
                  <a:pt x="33" y="662"/>
                  <a:pt x="33" y="662"/>
                  <a:pt x="33" y="662"/>
                </a:cubicBezTo>
                <a:cubicBezTo>
                  <a:pt x="33" y="360"/>
                  <a:pt x="33" y="360"/>
                  <a:pt x="33" y="360"/>
                </a:cubicBezTo>
                <a:cubicBezTo>
                  <a:pt x="33" y="354"/>
                  <a:pt x="34" y="340"/>
                  <a:pt x="47" y="332"/>
                </a:cubicBezTo>
                <a:cubicBezTo>
                  <a:pt x="88" y="308"/>
                  <a:pt x="238" y="232"/>
                  <a:pt x="269" y="216"/>
                </a:cubicBezTo>
                <a:cubicBezTo>
                  <a:pt x="296" y="202"/>
                  <a:pt x="327" y="180"/>
                  <a:pt x="327" y="147"/>
                </a:cubicBezTo>
                <a:cubicBezTo>
                  <a:pt x="327" y="0"/>
                  <a:pt x="327" y="0"/>
                  <a:pt x="327" y="0"/>
                </a:cubicBezTo>
                <a:lnTo>
                  <a:pt x="165" y="0"/>
                </a:lnTo>
                <a:close/>
              </a:path>
            </a:pathLst>
          </a:custGeom>
          <a:solidFill>
            <a:srgbClr val="94857F"/>
          </a:solidFill>
          <a:ln w="9525">
            <a:noFill/>
            <a:round/>
          </a:ln>
        </p:spPr>
        <p:txBody>
          <a:bodyPr anchor="ctr"/>
          <a:lstStyle/>
          <a:p>
            <a:pPr algn="ctr" defTabSz="685800"/>
            <a:endParaRPr sz="1800" dirty="0">
              <a:solidFill>
                <a:prstClr val="black"/>
              </a:solidFill>
              <a:latin typeface="等线"/>
              <a:sym typeface="+mn-lt"/>
            </a:endParaRPr>
          </a:p>
        </p:txBody>
      </p:sp>
      <p:sp>
        <p:nvSpPr>
          <p:cNvPr id="28" name="Freeform: Shape 113"/>
          <p:cNvSpPr/>
          <p:nvPr/>
        </p:nvSpPr>
        <p:spPr bwMode="auto">
          <a:xfrm>
            <a:off x="5120793" y="1510841"/>
            <a:ext cx="736614" cy="736614"/>
          </a:xfrm>
          <a:custGeom>
            <a:avLst/>
            <a:gdLst/>
            <a:ahLst/>
            <a:cxnLst>
              <a:cxn ang="0">
                <a:pos x="110" y="0"/>
              </a:cxn>
              <a:cxn ang="0">
                <a:pos x="0" y="110"/>
              </a:cxn>
              <a:cxn ang="0">
                <a:pos x="110" y="220"/>
              </a:cxn>
              <a:cxn ang="0">
                <a:pos x="220" y="110"/>
              </a:cxn>
              <a:cxn ang="0">
                <a:pos x="110" y="0"/>
              </a:cxn>
              <a:cxn ang="0">
                <a:pos x="110" y="177"/>
              </a:cxn>
              <a:cxn ang="0">
                <a:pos x="43" y="110"/>
              </a:cxn>
              <a:cxn ang="0">
                <a:pos x="110" y="42"/>
              </a:cxn>
              <a:cxn ang="0">
                <a:pos x="177" y="110"/>
              </a:cxn>
              <a:cxn ang="0">
                <a:pos x="110" y="17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49" y="0"/>
                  <a:pt x="0" y="49"/>
                  <a:pt x="0" y="110"/>
                </a:cubicBezTo>
                <a:cubicBezTo>
                  <a:pt x="0" y="170"/>
                  <a:pt x="49" y="220"/>
                  <a:pt x="110" y="220"/>
                </a:cubicBezTo>
                <a:cubicBezTo>
                  <a:pt x="170" y="220"/>
                  <a:pt x="220" y="170"/>
                  <a:pt x="220" y="110"/>
                </a:cubicBezTo>
                <a:cubicBezTo>
                  <a:pt x="220" y="49"/>
                  <a:pt x="170" y="0"/>
                  <a:pt x="110" y="0"/>
                </a:cubicBezTo>
                <a:close/>
                <a:moveTo>
                  <a:pt x="110" y="177"/>
                </a:moveTo>
                <a:cubicBezTo>
                  <a:pt x="73" y="177"/>
                  <a:pt x="43" y="147"/>
                  <a:pt x="43" y="110"/>
                </a:cubicBezTo>
                <a:cubicBezTo>
                  <a:pt x="43" y="73"/>
                  <a:pt x="73" y="42"/>
                  <a:pt x="110" y="42"/>
                </a:cubicBezTo>
                <a:cubicBezTo>
                  <a:pt x="147" y="42"/>
                  <a:pt x="177" y="73"/>
                  <a:pt x="177" y="110"/>
                </a:cubicBezTo>
                <a:cubicBezTo>
                  <a:pt x="177" y="147"/>
                  <a:pt x="147" y="177"/>
                  <a:pt x="110" y="177"/>
                </a:cubicBezTo>
                <a:close/>
              </a:path>
            </a:pathLst>
          </a:custGeom>
          <a:solidFill>
            <a:srgbClr val="796B65"/>
          </a:solidFill>
          <a:ln w="9525">
            <a:noFill/>
            <a:round/>
          </a:ln>
        </p:spPr>
        <p:txBody>
          <a:bodyPr anchor="ctr"/>
          <a:lstStyle/>
          <a:p>
            <a:pPr algn="ctr" defTabSz="685800"/>
            <a:endParaRPr sz="1800" dirty="0">
              <a:solidFill>
                <a:prstClr val="black"/>
              </a:solidFill>
              <a:latin typeface="等线"/>
              <a:sym typeface="+mn-lt"/>
            </a:endParaRPr>
          </a:p>
        </p:txBody>
      </p:sp>
      <p:grpSp>
        <p:nvGrpSpPr>
          <p:cNvPr id="33" name="Group 141"/>
          <p:cNvGrpSpPr/>
          <p:nvPr/>
        </p:nvGrpSpPr>
        <p:grpSpPr>
          <a:xfrm>
            <a:off x="4315509" y="4251247"/>
            <a:ext cx="454399" cy="538295"/>
            <a:chOff x="4381885" y="3588430"/>
            <a:chExt cx="373882" cy="442912"/>
          </a:xfrm>
        </p:grpSpPr>
        <p:sp>
          <p:nvSpPr>
            <p:cNvPr id="34" name="Freeform: Shape 142"/>
            <p:cNvSpPr/>
            <p:nvPr/>
          </p:nvSpPr>
          <p:spPr bwMode="auto">
            <a:xfrm>
              <a:off x="4580994" y="3640817"/>
              <a:ext cx="160338" cy="384175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40" y="0"/>
                </a:cxn>
                <a:cxn ang="0">
                  <a:pos x="0" y="185"/>
                </a:cxn>
                <a:cxn ang="0">
                  <a:pos x="9" y="171"/>
                </a:cxn>
                <a:cxn ang="0">
                  <a:pos x="67" y="38"/>
                </a:cxn>
                <a:cxn ang="0">
                  <a:pos x="51" y="0"/>
                </a:cxn>
              </a:cxnLst>
              <a:rect l="0" t="0" r="r" b="b"/>
              <a:pathLst>
                <a:path w="77" h="185">
                  <a:moveTo>
                    <a:pt x="51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3" y="182"/>
                    <a:pt x="7" y="178"/>
                    <a:pt x="9" y="17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7" y="17"/>
                    <a:pt x="69" y="0"/>
                    <a:pt x="5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685800"/>
              <a:endParaRPr sz="1800" dirty="0">
                <a:solidFill>
                  <a:prstClr val="black"/>
                </a:solidFill>
                <a:latin typeface="等线"/>
                <a:sym typeface="+mn-lt"/>
              </a:endParaRPr>
            </a:p>
          </p:txBody>
        </p:sp>
        <p:sp>
          <p:nvSpPr>
            <p:cNvPr id="35" name="Freeform: Shape 143"/>
            <p:cNvSpPr/>
            <p:nvPr/>
          </p:nvSpPr>
          <p:spPr bwMode="auto">
            <a:xfrm>
              <a:off x="4475163" y="3640817"/>
              <a:ext cx="192088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185"/>
                </a:cxn>
                <a:cxn ang="0">
                  <a:pos x="52" y="185"/>
                </a:cxn>
                <a:cxn ang="0">
                  <a:pos x="92" y="0"/>
                </a:cxn>
                <a:cxn ang="0">
                  <a:pos x="0" y="0"/>
                </a:cxn>
              </a:cxnLst>
              <a:rect l="0" t="0" r="r" b="b"/>
              <a:pathLst>
                <a:path w="92" h="188">
                  <a:moveTo>
                    <a:pt x="0" y="0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43" y="188"/>
                    <a:pt x="47" y="188"/>
                    <a:pt x="52" y="185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685800"/>
              <a:endParaRPr sz="1800" dirty="0">
                <a:solidFill>
                  <a:prstClr val="black"/>
                </a:solidFill>
                <a:latin typeface="等线"/>
                <a:sym typeface="+mn-lt"/>
              </a:endParaRPr>
            </a:p>
          </p:txBody>
        </p:sp>
        <p:sp>
          <p:nvSpPr>
            <p:cNvPr id="36" name="Freeform: Shape 144"/>
            <p:cNvSpPr/>
            <p:nvPr/>
          </p:nvSpPr>
          <p:spPr bwMode="auto">
            <a:xfrm>
              <a:off x="4398142" y="3640817"/>
              <a:ext cx="160338" cy="38417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9" y="38"/>
                </a:cxn>
                <a:cxn ang="0">
                  <a:pos x="67" y="171"/>
                </a:cxn>
                <a:cxn ang="0">
                  <a:pos x="77" y="185"/>
                </a:cxn>
                <a:cxn ang="0">
                  <a:pos x="39" y="0"/>
                </a:cxn>
                <a:cxn ang="0">
                  <a:pos x="26" y="0"/>
                </a:cxn>
              </a:cxnLst>
              <a:rect l="0" t="0" r="r" b="b"/>
              <a:pathLst>
                <a:path w="77" h="185">
                  <a:moveTo>
                    <a:pt x="26" y="0"/>
                  </a:moveTo>
                  <a:cubicBezTo>
                    <a:pt x="8" y="0"/>
                    <a:pt x="0" y="17"/>
                    <a:pt x="9" y="38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70" y="178"/>
                    <a:pt x="74" y="182"/>
                    <a:pt x="77" y="185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685800"/>
              <a:endParaRPr sz="1800" dirty="0">
                <a:solidFill>
                  <a:prstClr val="black"/>
                </a:solidFill>
                <a:latin typeface="等线"/>
                <a:sym typeface="+mn-lt"/>
              </a:endParaRPr>
            </a:p>
          </p:txBody>
        </p:sp>
        <p:sp>
          <p:nvSpPr>
            <p:cNvPr id="37" name="Freeform: Shape 145"/>
            <p:cNvSpPr/>
            <p:nvPr/>
          </p:nvSpPr>
          <p:spPr bwMode="auto">
            <a:xfrm>
              <a:off x="4381885" y="3618592"/>
              <a:ext cx="149225" cy="25876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12"/>
                </a:cxn>
                <a:cxn ang="0">
                  <a:pos x="46" y="117"/>
                </a:cxn>
                <a:cxn ang="0">
                  <a:pos x="70" y="124"/>
                </a:cxn>
                <a:cxn ang="0">
                  <a:pos x="72" y="124"/>
                </a:cxn>
                <a:cxn ang="0">
                  <a:pos x="42" y="0"/>
                </a:cxn>
              </a:cxnLst>
              <a:rect l="0" t="0" r="r" b="b"/>
              <a:pathLst>
                <a:path w="72" h="124">
                  <a:moveTo>
                    <a:pt x="42" y="0"/>
                  </a:moveTo>
                  <a:cubicBezTo>
                    <a:pt x="31" y="6"/>
                    <a:pt x="20" y="12"/>
                    <a:pt x="0" y="12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72" y="124"/>
                    <a:pt x="72" y="124"/>
                    <a:pt x="72" y="12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685800"/>
              <a:endParaRPr sz="1800" dirty="0">
                <a:solidFill>
                  <a:prstClr val="black"/>
                </a:solidFill>
                <a:latin typeface="等线"/>
                <a:sym typeface="+mn-lt"/>
              </a:endParaRPr>
            </a:p>
          </p:txBody>
        </p:sp>
        <p:sp>
          <p:nvSpPr>
            <p:cNvPr id="38" name="Freeform: Shape 146"/>
            <p:cNvSpPr/>
            <p:nvPr/>
          </p:nvSpPr>
          <p:spPr bwMode="auto">
            <a:xfrm>
              <a:off x="4612892" y="3621767"/>
              <a:ext cx="142875" cy="255588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21" y="119"/>
                </a:cxn>
                <a:cxn ang="0">
                  <a:pos x="69" y="12"/>
                </a:cxn>
                <a:cxn ang="0">
                  <a:pos x="28" y="0"/>
                </a:cxn>
                <a:cxn ang="0">
                  <a:pos x="0" y="123"/>
                </a:cxn>
              </a:cxnLst>
              <a:rect l="0" t="0" r="r" b="b"/>
              <a:pathLst>
                <a:path w="69" h="123">
                  <a:moveTo>
                    <a:pt x="0" y="123"/>
                  </a:moveTo>
                  <a:cubicBezTo>
                    <a:pt x="21" y="119"/>
                    <a:pt x="21" y="119"/>
                    <a:pt x="21" y="11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49" y="12"/>
                    <a:pt x="38" y="6"/>
                    <a:pt x="28" y="0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685800"/>
              <a:endParaRPr sz="1800" dirty="0">
                <a:solidFill>
                  <a:prstClr val="black"/>
                </a:solidFill>
                <a:latin typeface="等线"/>
                <a:sym typeface="+mn-lt"/>
              </a:endParaRPr>
            </a:p>
          </p:txBody>
        </p:sp>
        <p:sp>
          <p:nvSpPr>
            <p:cNvPr id="39" name="Freeform: Shape 147"/>
            <p:cNvSpPr/>
            <p:nvPr/>
          </p:nvSpPr>
          <p:spPr bwMode="auto">
            <a:xfrm>
              <a:off x="4467225" y="3588430"/>
              <a:ext cx="206375" cy="288925"/>
            </a:xfrm>
            <a:custGeom>
              <a:avLst/>
              <a:gdLst/>
              <a:ahLst/>
              <a:cxnLst>
                <a:cxn ang="0">
                  <a:pos x="81" y="6"/>
                </a:cxn>
                <a:cxn ang="0">
                  <a:pos x="50" y="0"/>
                </a:cxn>
                <a:cxn ang="0">
                  <a:pos x="19" y="6"/>
                </a:cxn>
                <a:cxn ang="0">
                  <a:pos x="0" y="15"/>
                </a:cxn>
                <a:cxn ang="0">
                  <a:pos x="28" y="139"/>
                </a:cxn>
                <a:cxn ang="0">
                  <a:pos x="71" y="139"/>
                </a:cxn>
                <a:cxn ang="0">
                  <a:pos x="71" y="138"/>
                </a:cxn>
                <a:cxn ang="0">
                  <a:pos x="99" y="16"/>
                </a:cxn>
                <a:cxn ang="0">
                  <a:pos x="81" y="6"/>
                </a:cxn>
              </a:cxnLst>
              <a:rect l="0" t="0" r="r" b="b"/>
              <a:pathLst>
                <a:path w="99" h="139">
                  <a:moveTo>
                    <a:pt x="81" y="6"/>
                  </a:moveTo>
                  <a:cubicBezTo>
                    <a:pt x="73" y="3"/>
                    <a:pt x="63" y="0"/>
                    <a:pt x="50" y="0"/>
                  </a:cubicBezTo>
                  <a:cubicBezTo>
                    <a:pt x="37" y="0"/>
                    <a:pt x="27" y="3"/>
                    <a:pt x="19" y="6"/>
                  </a:cubicBezTo>
                  <a:cubicBezTo>
                    <a:pt x="12" y="8"/>
                    <a:pt x="6" y="12"/>
                    <a:pt x="0" y="15"/>
                  </a:cubicBezTo>
                  <a:cubicBezTo>
                    <a:pt x="28" y="139"/>
                    <a:pt x="28" y="139"/>
                    <a:pt x="28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3" y="12"/>
                    <a:pt x="87" y="9"/>
                    <a:pt x="81" y="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685800"/>
              <a:endParaRPr sz="1800" dirty="0">
                <a:solidFill>
                  <a:prstClr val="black"/>
                </a:solidFill>
                <a:latin typeface="等线"/>
                <a:sym typeface="+mn-lt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27FF9FD-1E9B-4297-AB56-737FDE033133}"/>
              </a:ext>
            </a:extLst>
          </p:cNvPr>
          <p:cNvGrpSpPr/>
          <p:nvPr/>
        </p:nvGrpSpPr>
        <p:grpSpPr>
          <a:xfrm>
            <a:off x="1001157" y="1616999"/>
            <a:ext cx="1935551" cy="881326"/>
            <a:chOff x="1489352" y="4178427"/>
            <a:chExt cx="2580734" cy="1175100"/>
          </a:xfrm>
        </p:grpSpPr>
        <p:sp>
          <p:nvSpPr>
            <p:cNvPr id="76" name="îšlíḑè">
              <a:extLst>
                <a:ext uri="{FF2B5EF4-FFF2-40B4-BE49-F238E27FC236}">
                  <a16:creationId xmlns:a16="http://schemas.microsoft.com/office/drawing/2014/main" id="{68B4FD4A-EABC-48CE-9849-291DB9A31ED6}"/>
                </a:ext>
              </a:extLst>
            </p:cNvPr>
            <p:cNvSpPr/>
            <p:nvPr/>
          </p:nvSpPr>
          <p:spPr>
            <a:xfrm>
              <a:off x="2548139" y="4178427"/>
              <a:ext cx="1521947" cy="473742"/>
            </a:xfrm>
            <a:prstGeom prst="round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r" defTabSz="685800"/>
              <a:r>
                <a:rPr lang="zh-CN" altLang="en-US" sz="1350" b="1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5BB6CAA-72DC-40F1-A57C-A20775D4836E}"/>
                </a:ext>
              </a:extLst>
            </p:cNvPr>
            <p:cNvSpPr/>
            <p:nvPr/>
          </p:nvSpPr>
          <p:spPr>
            <a:xfrm>
              <a:off x="1489352" y="4535269"/>
              <a:ext cx="2566230" cy="818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C47AA6D6-6143-4243-AF03-A7C7C83B5E72}"/>
              </a:ext>
            </a:extLst>
          </p:cNvPr>
          <p:cNvGrpSpPr/>
          <p:nvPr/>
        </p:nvGrpSpPr>
        <p:grpSpPr>
          <a:xfrm>
            <a:off x="5785292" y="1657660"/>
            <a:ext cx="2128603" cy="881326"/>
            <a:chOff x="1791185" y="4178427"/>
            <a:chExt cx="2838137" cy="1175100"/>
          </a:xfrm>
        </p:grpSpPr>
        <p:sp>
          <p:nvSpPr>
            <p:cNvPr id="79" name="îšlíḑè">
              <a:extLst>
                <a:ext uri="{FF2B5EF4-FFF2-40B4-BE49-F238E27FC236}">
                  <a16:creationId xmlns:a16="http://schemas.microsoft.com/office/drawing/2014/main" id="{D44A3160-D56B-45CD-9B2A-66A836926C9C}"/>
                </a:ext>
              </a:extLst>
            </p:cNvPr>
            <p:cNvSpPr/>
            <p:nvPr/>
          </p:nvSpPr>
          <p:spPr>
            <a:xfrm>
              <a:off x="1791185" y="4178427"/>
              <a:ext cx="1521948" cy="473743"/>
            </a:xfrm>
            <a:prstGeom prst="round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r" defTabSz="685800"/>
              <a:r>
                <a:rPr lang="zh-CN" altLang="en-US" sz="1350" b="1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604E92B-8EC6-43D3-BBAC-222DC8C9520E}"/>
                </a:ext>
              </a:extLst>
            </p:cNvPr>
            <p:cNvSpPr/>
            <p:nvPr/>
          </p:nvSpPr>
          <p:spPr>
            <a:xfrm>
              <a:off x="2063092" y="4535269"/>
              <a:ext cx="2566230" cy="818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6D6E820-F6CF-4441-98C9-B4537A7E40C2}"/>
              </a:ext>
            </a:extLst>
          </p:cNvPr>
          <p:cNvGrpSpPr/>
          <p:nvPr/>
        </p:nvGrpSpPr>
        <p:grpSpPr>
          <a:xfrm>
            <a:off x="1536665" y="223161"/>
            <a:ext cx="1935551" cy="881326"/>
            <a:chOff x="1489352" y="4178427"/>
            <a:chExt cx="2580734" cy="1175100"/>
          </a:xfrm>
        </p:grpSpPr>
        <p:sp>
          <p:nvSpPr>
            <p:cNvPr id="82" name="îšlíḑè">
              <a:extLst>
                <a:ext uri="{FF2B5EF4-FFF2-40B4-BE49-F238E27FC236}">
                  <a16:creationId xmlns:a16="http://schemas.microsoft.com/office/drawing/2014/main" id="{061D6869-3982-4A50-AFCD-061D7C506C84}"/>
                </a:ext>
              </a:extLst>
            </p:cNvPr>
            <p:cNvSpPr/>
            <p:nvPr/>
          </p:nvSpPr>
          <p:spPr>
            <a:xfrm>
              <a:off x="2548139" y="4178427"/>
              <a:ext cx="1521947" cy="473742"/>
            </a:xfrm>
            <a:prstGeom prst="round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r" defTabSz="685800"/>
              <a:r>
                <a:rPr lang="zh-CN" altLang="en-US" sz="1350" b="1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CDC6953-63E2-4A55-87E7-521F52EAE3E9}"/>
                </a:ext>
              </a:extLst>
            </p:cNvPr>
            <p:cNvSpPr/>
            <p:nvPr/>
          </p:nvSpPr>
          <p:spPr>
            <a:xfrm>
              <a:off x="1489352" y="4535269"/>
              <a:ext cx="2566230" cy="818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0B13009-F227-43F5-BB0C-3463C21FDC29}"/>
              </a:ext>
            </a:extLst>
          </p:cNvPr>
          <p:cNvGrpSpPr/>
          <p:nvPr/>
        </p:nvGrpSpPr>
        <p:grpSpPr>
          <a:xfrm>
            <a:off x="5039987" y="495578"/>
            <a:ext cx="2130716" cy="881326"/>
            <a:chOff x="1797408" y="4178427"/>
            <a:chExt cx="2840954" cy="1175100"/>
          </a:xfrm>
        </p:grpSpPr>
        <p:sp>
          <p:nvSpPr>
            <p:cNvPr id="85" name="îšlíḑè">
              <a:extLst>
                <a:ext uri="{FF2B5EF4-FFF2-40B4-BE49-F238E27FC236}">
                  <a16:creationId xmlns:a16="http://schemas.microsoft.com/office/drawing/2014/main" id="{58485A11-A2BB-49C2-BF0B-68CC2E72701E}"/>
                </a:ext>
              </a:extLst>
            </p:cNvPr>
            <p:cNvSpPr/>
            <p:nvPr/>
          </p:nvSpPr>
          <p:spPr>
            <a:xfrm>
              <a:off x="1797408" y="4178427"/>
              <a:ext cx="1521948" cy="473743"/>
            </a:xfrm>
            <a:prstGeom prst="round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r" defTabSz="685800"/>
              <a:r>
                <a:rPr lang="zh-CN" altLang="en-US" sz="1350" b="1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EB51EF4-B831-48F7-A7EA-2626D087A80C}"/>
                </a:ext>
              </a:extLst>
            </p:cNvPr>
            <p:cNvSpPr/>
            <p:nvPr/>
          </p:nvSpPr>
          <p:spPr>
            <a:xfrm>
              <a:off x="2072132" y="4535269"/>
              <a:ext cx="2566230" cy="818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AAE5BBE-A002-4816-BC4C-FFEF90373328}"/>
              </a:ext>
            </a:extLst>
          </p:cNvPr>
          <p:cNvSpPr/>
          <p:nvPr/>
        </p:nvSpPr>
        <p:spPr>
          <a:xfrm rot="10300025">
            <a:off x="3972127" y="4791038"/>
            <a:ext cx="1108330" cy="255819"/>
          </a:xfrm>
          <a:custGeom>
            <a:avLst/>
            <a:gdLst>
              <a:gd name="connsiteX0" fmla="*/ 0 w 2061615"/>
              <a:gd name="connsiteY0" fmla="*/ 139971 h 475851"/>
              <a:gd name="connsiteX1" fmla="*/ 317679 w 2061615"/>
              <a:gd name="connsiteY1" fmla="*/ 2596 h 475851"/>
              <a:gd name="connsiteX2" fmla="*/ 549498 w 2061615"/>
              <a:gd name="connsiteY2" fmla="*/ 247295 h 475851"/>
              <a:gd name="connsiteX3" fmla="*/ 931572 w 2061615"/>
              <a:gd name="connsiteY3" fmla="*/ 114213 h 475851"/>
              <a:gd name="connsiteX4" fmla="*/ 1077532 w 2061615"/>
              <a:gd name="connsiteY4" fmla="*/ 324568 h 475851"/>
              <a:gd name="connsiteX5" fmla="*/ 1343696 w 2061615"/>
              <a:gd name="connsiteY5" fmla="*/ 161435 h 475851"/>
              <a:gd name="connsiteX6" fmla="*/ 1562636 w 2061615"/>
              <a:gd name="connsiteY6" fmla="*/ 406134 h 475851"/>
              <a:gd name="connsiteX7" fmla="*/ 1841679 w 2061615"/>
              <a:gd name="connsiteY7" fmla="*/ 255881 h 475851"/>
              <a:gd name="connsiteX8" fmla="*/ 2043448 w 2061615"/>
              <a:gd name="connsiteY8" fmla="*/ 461943 h 475851"/>
              <a:gd name="connsiteX9" fmla="*/ 2052034 w 2061615"/>
              <a:gd name="connsiteY9" fmla="*/ 457650 h 47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61615" h="475851">
                <a:moveTo>
                  <a:pt x="0" y="139971"/>
                </a:moveTo>
                <a:cubicBezTo>
                  <a:pt x="113048" y="62340"/>
                  <a:pt x="226096" y="-15291"/>
                  <a:pt x="317679" y="2596"/>
                </a:cubicBezTo>
                <a:cubicBezTo>
                  <a:pt x="409262" y="20483"/>
                  <a:pt x="447183" y="228692"/>
                  <a:pt x="549498" y="247295"/>
                </a:cubicBezTo>
                <a:cubicBezTo>
                  <a:pt x="651813" y="265898"/>
                  <a:pt x="843566" y="101334"/>
                  <a:pt x="931572" y="114213"/>
                </a:cubicBezTo>
                <a:cubicBezTo>
                  <a:pt x="1019578" y="127092"/>
                  <a:pt x="1008845" y="316698"/>
                  <a:pt x="1077532" y="324568"/>
                </a:cubicBezTo>
                <a:cubicBezTo>
                  <a:pt x="1146219" y="332438"/>
                  <a:pt x="1262845" y="147841"/>
                  <a:pt x="1343696" y="161435"/>
                </a:cubicBezTo>
                <a:cubicBezTo>
                  <a:pt x="1424547" y="175029"/>
                  <a:pt x="1479639" y="390393"/>
                  <a:pt x="1562636" y="406134"/>
                </a:cubicBezTo>
                <a:cubicBezTo>
                  <a:pt x="1645633" y="421875"/>
                  <a:pt x="1761544" y="246580"/>
                  <a:pt x="1841679" y="255881"/>
                </a:cubicBezTo>
                <a:cubicBezTo>
                  <a:pt x="1921814" y="265182"/>
                  <a:pt x="2008389" y="428315"/>
                  <a:pt x="2043448" y="461943"/>
                </a:cubicBezTo>
                <a:cubicBezTo>
                  <a:pt x="2078507" y="495571"/>
                  <a:pt x="2052034" y="457650"/>
                  <a:pt x="2052034" y="45765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8EE7EC1-086A-4E52-8CB6-5D24D22E528D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BAEC71BE-B344-4075-A65B-D4CA853B4DE2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8540DCF-D98C-492F-93F8-A5C136929BEC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E9DFDF4-DE9B-4F09-9C17-993874C6E7E0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17BDFC3-1E20-43F0-B845-38E86C4536EA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Freeform: Shape 97"/>
          <p:cNvSpPr/>
          <p:nvPr/>
        </p:nvSpPr>
        <p:spPr bwMode="auto">
          <a:xfrm>
            <a:off x="3226031" y="1399233"/>
            <a:ext cx="736614" cy="738331"/>
          </a:xfrm>
          <a:custGeom>
            <a:avLst/>
            <a:gdLst/>
            <a:ahLst/>
            <a:cxnLst>
              <a:cxn ang="0">
                <a:pos x="110" y="0"/>
              </a:cxn>
              <a:cxn ang="0">
                <a:pos x="0" y="110"/>
              </a:cxn>
              <a:cxn ang="0">
                <a:pos x="110" y="220"/>
              </a:cxn>
              <a:cxn ang="0">
                <a:pos x="220" y="110"/>
              </a:cxn>
              <a:cxn ang="0">
                <a:pos x="110" y="0"/>
              </a:cxn>
              <a:cxn ang="0">
                <a:pos x="110" y="177"/>
              </a:cxn>
              <a:cxn ang="0">
                <a:pos x="43" y="110"/>
              </a:cxn>
              <a:cxn ang="0">
                <a:pos x="110" y="43"/>
              </a:cxn>
              <a:cxn ang="0">
                <a:pos x="177" y="110"/>
              </a:cxn>
              <a:cxn ang="0">
                <a:pos x="110" y="177"/>
              </a:cxn>
            </a:cxnLst>
            <a:rect l="0" t="0" r="r" b="b"/>
            <a:pathLst>
              <a:path w="220" h="220">
                <a:moveTo>
                  <a:pt x="110" y="0"/>
                </a:moveTo>
                <a:cubicBezTo>
                  <a:pt x="49" y="0"/>
                  <a:pt x="0" y="49"/>
                  <a:pt x="0" y="110"/>
                </a:cubicBezTo>
                <a:cubicBezTo>
                  <a:pt x="0" y="171"/>
                  <a:pt x="49" y="220"/>
                  <a:pt x="110" y="220"/>
                </a:cubicBezTo>
                <a:cubicBezTo>
                  <a:pt x="171" y="220"/>
                  <a:pt x="220" y="171"/>
                  <a:pt x="220" y="110"/>
                </a:cubicBezTo>
                <a:cubicBezTo>
                  <a:pt x="220" y="49"/>
                  <a:pt x="171" y="0"/>
                  <a:pt x="110" y="0"/>
                </a:cubicBezTo>
                <a:close/>
                <a:moveTo>
                  <a:pt x="110" y="177"/>
                </a:moveTo>
                <a:cubicBezTo>
                  <a:pt x="73" y="177"/>
                  <a:pt x="43" y="147"/>
                  <a:pt x="43" y="110"/>
                </a:cubicBezTo>
                <a:cubicBezTo>
                  <a:pt x="43" y="73"/>
                  <a:pt x="73" y="43"/>
                  <a:pt x="110" y="43"/>
                </a:cubicBezTo>
                <a:cubicBezTo>
                  <a:pt x="147" y="43"/>
                  <a:pt x="177" y="73"/>
                  <a:pt x="177" y="110"/>
                </a:cubicBezTo>
                <a:cubicBezTo>
                  <a:pt x="177" y="147"/>
                  <a:pt x="147" y="177"/>
                  <a:pt x="110" y="177"/>
                </a:cubicBezTo>
                <a:close/>
              </a:path>
            </a:pathLst>
          </a:custGeom>
          <a:solidFill>
            <a:srgbClr val="255140"/>
          </a:solidFill>
          <a:ln w="9525">
            <a:noFill/>
            <a:round/>
          </a:ln>
        </p:spPr>
        <p:txBody>
          <a:bodyPr anchor="ctr"/>
          <a:lstStyle/>
          <a:p>
            <a:pPr algn="ctr" defTabSz="685800"/>
            <a:endParaRPr sz="1800" dirty="0">
              <a:solidFill>
                <a:prstClr val="black"/>
              </a:solidFill>
              <a:latin typeface="等线"/>
              <a:sym typeface="+mn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BB2EABD-41A7-4555-990F-39AB22231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41" y="782157"/>
            <a:ext cx="252000" cy="252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9AEA57A-9148-4211-B6E6-43335EFFD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26" y="1753148"/>
            <a:ext cx="252000" cy="252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561032-A7CC-4F91-BA37-F9DDD48C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346" y="1637966"/>
            <a:ext cx="252000" cy="252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8B07AF1-88FA-4D2D-8095-FFDC4785F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169" y="1312691"/>
            <a:ext cx="252000" cy="25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4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0">
        <p:fade/>
      </p:transition>
    </mc:Choice>
    <mc:Fallback xmlns="">
      <p:transition spd="med" advTm="2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76943" y="1349828"/>
            <a:ext cx="555172" cy="3418115"/>
          </a:xfrm>
          <a:prstGeom prst="rect">
            <a:avLst/>
          </a:prstGeom>
          <a:solidFill>
            <a:srgbClr val="5F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2050" name="Picture 2" descr="研究, 学习, 读取, 文学, 书页, 教育, 安营, 给, 荧光笔, 堆栈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r="42046"/>
          <a:stretch/>
        </p:blipFill>
        <p:spPr bwMode="auto">
          <a:xfrm>
            <a:off x="1349829" y="1349829"/>
            <a:ext cx="2329543" cy="341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D4BD7E6-6D46-47DE-9CC9-6BCF9E64BC22}"/>
              </a:ext>
            </a:extLst>
          </p:cNvPr>
          <p:cNvGrpSpPr/>
          <p:nvPr/>
        </p:nvGrpSpPr>
        <p:grpSpPr>
          <a:xfrm>
            <a:off x="7139106" y="1789256"/>
            <a:ext cx="1596019" cy="2415600"/>
            <a:chOff x="7139106" y="1789256"/>
            <a:chExt cx="1596019" cy="241560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5336F44-915E-4866-B1A7-655823E41C72}"/>
                </a:ext>
              </a:extLst>
            </p:cNvPr>
            <p:cNvGrpSpPr/>
            <p:nvPr/>
          </p:nvGrpSpPr>
          <p:grpSpPr>
            <a:xfrm>
              <a:off x="7139106" y="1789257"/>
              <a:ext cx="1596019" cy="2415599"/>
              <a:chOff x="7139106" y="1789257"/>
              <a:chExt cx="1596019" cy="2415599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7346830" y="1789257"/>
                <a:ext cx="903515" cy="903515"/>
              </a:xfrm>
              <a:prstGeom prst="ellipse">
                <a:avLst/>
              </a:prstGeom>
              <a:solidFill>
                <a:srgbClr val="2D6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7273954" y="2724110"/>
                <a:ext cx="1002826" cy="372464"/>
                <a:chOff x="3911331" y="4502397"/>
                <a:chExt cx="1337101" cy="496619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3911331" y="4502397"/>
                  <a:ext cx="1337101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zh-CN" altLang="en-US" sz="15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替换标题</a:t>
                  </a:r>
                </a:p>
              </p:txBody>
            </p:sp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>
                  <a:off x="4319723" y="4999016"/>
                  <a:ext cx="55418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070A2FD-8306-4309-9617-5042278E7599}"/>
                  </a:ext>
                </a:extLst>
              </p:cNvPr>
              <p:cNvSpPr/>
              <p:nvPr/>
            </p:nvSpPr>
            <p:spPr>
              <a:xfrm>
                <a:off x="7139106" y="3126740"/>
                <a:ext cx="1596019" cy="1078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74D6F48-6F8B-4C0B-948A-CA1D00BC1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7495" y="1789256"/>
              <a:ext cx="967689" cy="967689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CA343C-88DE-4654-92B3-675064995DC5}"/>
              </a:ext>
            </a:extLst>
          </p:cNvPr>
          <p:cNvGrpSpPr/>
          <p:nvPr/>
        </p:nvGrpSpPr>
        <p:grpSpPr>
          <a:xfrm>
            <a:off x="4030992" y="1789255"/>
            <a:ext cx="1598817" cy="2415601"/>
            <a:chOff x="4030992" y="1789255"/>
            <a:chExt cx="1598817" cy="2415601"/>
          </a:xfrm>
        </p:grpSpPr>
        <p:grpSp>
          <p:nvGrpSpPr>
            <p:cNvPr id="2049" name="组合 2048">
              <a:extLst>
                <a:ext uri="{FF2B5EF4-FFF2-40B4-BE49-F238E27FC236}">
                  <a16:creationId xmlns:a16="http://schemas.microsoft.com/office/drawing/2014/main" id="{32064E7A-9444-4A18-9218-1E66830E348F}"/>
                </a:ext>
              </a:extLst>
            </p:cNvPr>
            <p:cNvGrpSpPr/>
            <p:nvPr/>
          </p:nvGrpSpPr>
          <p:grpSpPr>
            <a:xfrm>
              <a:off x="4030992" y="1789257"/>
              <a:ext cx="1598817" cy="2415599"/>
              <a:chOff x="4030992" y="1789257"/>
              <a:chExt cx="1598817" cy="24155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207328" y="1789257"/>
                <a:ext cx="903515" cy="903515"/>
              </a:xfrm>
              <a:prstGeom prst="ellipse">
                <a:avLst/>
              </a:prstGeom>
              <a:solidFill>
                <a:srgbClr val="2D6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4181920" y="2724110"/>
                <a:ext cx="1002826" cy="372464"/>
                <a:chOff x="3911331" y="4502397"/>
                <a:chExt cx="1337101" cy="496619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3911331" y="4502397"/>
                  <a:ext cx="1337101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zh-CN" altLang="en-US" sz="15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替换标题</a:t>
                  </a:r>
                </a:p>
              </p:txBody>
            </p:sp>
            <p:cxnSp>
              <p:nvCxnSpPr>
                <p:cNvPr id="28" name="直接连接符 27"/>
                <p:cNvCxnSpPr>
                  <a:cxnSpLocks/>
                </p:cNvCxnSpPr>
                <p:nvPr/>
              </p:nvCxnSpPr>
              <p:spPr>
                <a:xfrm>
                  <a:off x="4311256" y="4999016"/>
                  <a:ext cx="55418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6B29FA2D-517F-4EFB-BBDE-EAC5120FB602}"/>
                  </a:ext>
                </a:extLst>
              </p:cNvPr>
              <p:cNvSpPr/>
              <p:nvPr/>
            </p:nvSpPr>
            <p:spPr>
              <a:xfrm>
                <a:off x="4030992" y="3126740"/>
                <a:ext cx="1598817" cy="1078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372386DF-9014-4FCE-85A1-0208C9FEF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1920" y="1789255"/>
              <a:ext cx="967689" cy="967689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4808B9-9FDA-42C4-8803-A3439791DA7C}"/>
              </a:ext>
            </a:extLst>
          </p:cNvPr>
          <p:cNvGrpSpPr/>
          <p:nvPr/>
        </p:nvGrpSpPr>
        <p:grpSpPr>
          <a:xfrm>
            <a:off x="5585049" y="1789257"/>
            <a:ext cx="1598817" cy="2415599"/>
            <a:chOff x="5585049" y="1789257"/>
            <a:chExt cx="1598817" cy="2415599"/>
          </a:xfrm>
        </p:grpSpPr>
        <p:grpSp>
          <p:nvGrpSpPr>
            <p:cNvPr id="2048" name="组合 2047">
              <a:extLst>
                <a:ext uri="{FF2B5EF4-FFF2-40B4-BE49-F238E27FC236}">
                  <a16:creationId xmlns:a16="http://schemas.microsoft.com/office/drawing/2014/main" id="{76F5070D-7DF0-4F8D-AAAC-D42B90FABF47}"/>
                </a:ext>
              </a:extLst>
            </p:cNvPr>
            <p:cNvGrpSpPr/>
            <p:nvPr/>
          </p:nvGrpSpPr>
          <p:grpSpPr>
            <a:xfrm>
              <a:off x="5585049" y="1789257"/>
              <a:ext cx="1598817" cy="2415599"/>
              <a:chOff x="5585049" y="1789257"/>
              <a:chExt cx="1598817" cy="2415599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777079" y="1789257"/>
                <a:ext cx="903515" cy="903515"/>
              </a:xfrm>
              <a:prstGeom prst="ellipse">
                <a:avLst/>
              </a:prstGeom>
              <a:solidFill>
                <a:srgbClr val="459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5704203" y="2724110"/>
                <a:ext cx="1002826" cy="372464"/>
                <a:chOff x="3911331" y="4502397"/>
                <a:chExt cx="1337101" cy="49661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3911331" y="4502397"/>
                  <a:ext cx="1337101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zh-CN" altLang="en-US" sz="15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替换标题</a:t>
                  </a:r>
                </a:p>
              </p:txBody>
            </p: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>
                  <a:off x="4328190" y="4999016"/>
                  <a:ext cx="554183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0B2E72B-CE25-48DC-BB36-F254283F1496}"/>
                  </a:ext>
                </a:extLst>
              </p:cNvPr>
              <p:cNvSpPr/>
              <p:nvPr/>
            </p:nvSpPr>
            <p:spPr>
              <a:xfrm>
                <a:off x="5585049" y="3126740"/>
                <a:ext cx="1598817" cy="1078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双击输入替换内容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AD22162-986A-499A-82D2-3958FE9BF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6327" y="1789257"/>
              <a:ext cx="967689" cy="967689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D5D00B6-4DD2-44AA-86EE-9BDEED5FD862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2744AF4-7456-49DC-B32A-1A84BD475A52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932D502-D1FE-4CF5-A624-A8488ED264F3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81E4949-1FEC-48F8-9B77-DDCEC1EA95E0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8067B1F-8597-46C6-A272-4DFED6BC306D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CA9C99F-31C4-4DF3-A294-72C8C9F68502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71F77AF-111C-4265-920F-112CC3193EB7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5F5959"/>
            </a:solidFill>
            <a:ln w="25400" cap="flat" cmpd="sng" algn="ctr">
              <a:solidFill>
                <a:srgbClr val="5F595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8114617-175A-4167-81F4-E6768DDCEFB6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5F5959"/>
            </a:solidFill>
            <a:ln w="38100" cap="flat" cmpd="sng" algn="ctr">
              <a:solidFill>
                <a:srgbClr val="5F5959"/>
              </a:solidFill>
              <a:prstDash val="solid"/>
            </a:ln>
            <a:effectLst/>
          </p:spPr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631FCD5-11C5-4D63-9C14-DE4DDDB07197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2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8876B904-6F80-4538-8B7B-9D8B271F1D9C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6">
        <p:fade/>
      </p:transition>
    </mc:Choice>
    <mc:Fallback xmlns="">
      <p:transition spd="med" advTm="2116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E6175B27-E147-4035-B470-CE0A0F44370F}"/>
              </a:ext>
            </a:extLst>
          </p:cNvPr>
          <p:cNvSpPr>
            <a:spLocks noChangeAspect="1"/>
          </p:cNvSpPr>
          <p:nvPr/>
        </p:nvSpPr>
        <p:spPr>
          <a:xfrm>
            <a:off x="624240" y="1189951"/>
            <a:ext cx="1980000" cy="1980000"/>
          </a:xfrm>
          <a:prstGeom prst="ellipse">
            <a:avLst/>
          </a:prstGeom>
          <a:noFill/>
          <a:ln>
            <a:solidFill>
              <a:srgbClr val="5F5959"/>
            </a:solidFill>
            <a:prstDash val="lgDashDot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C2B9F0E-E901-4328-917E-D31FBFACDE43}"/>
              </a:ext>
            </a:extLst>
          </p:cNvPr>
          <p:cNvSpPr>
            <a:spLocks noChangeAspect="1"/>
          </p:cNvSpPr>
          <p:nvPr/>
        </p:nvSpPr>
        <p:spPr>
          <a:xfrm>
            <a:off x="775277" y="1368272"/>
            <a:ext cx="1620000" cy="1620000"/>
          </a:xfrm>
          <a:prstGeom prst="ellipse">
            <a:avLst/>
          </a:prstGeom>
          <a:blipFill dpi="0" rotWithShape="1">
            <a:blip r:embed="rId2"/>
            <a:srcRect/>
            <a:stretch>
              <a:fillRect l="-25030" r="-250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1E8214A-176E-4CFD-B1DE-6B04C09AF318}"/>
              </a:ext>
            </a:extLst>
          </p:cNvPr>
          <p:cNvSpPr>
            <a:spLocks noChangeAspect="1"/>
          </p:cNvSpPr>
          <p:nvPr/>
        </p:nvSpPr>
        <p:spPr>
          <a:xfrm>
            <a:off x="3484125" y="1189951"/>
            <a:ext cx="1980000" cy="1980000"/>
          </a:xfrm>
          <a:prstGeom prst="ellipse">
            <a:avLst/>
          </a:prstGeom>
          <a:noFill/>
          <a:ln>
            <a:solidFill>
              <a:srgbClr val="5F5959"/>
            </a:solidFill>
            <a:prstDash val="lgDashDot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31B1DFD-EB3F-4497-9911-0612F17A3074}"/>
              </a:ext>
            </a:extLst>
          </p:cNvPr>
          <p:cNvSpPr>
            <a:spLocks noChangeAspect="1"/>
          </p:cNvSpPr>
          <p:nvPr/>
        </p:nvSpPr>
        <p:spPr>
          <a:xfrm>
            <a:off x="3664125" y="1368272"/>
            <a:ext cx="1620000" cy="1620000"/>
          </a:xfrm>
          <a:prstGeom prst="ellipse">
            <a:avLst/>
          </a:prstGeom>
          <a:blipFill dpi="0" rotWithShape="1">
            <a:blip r:embed="rId2"/>
            <a:srcRect/>
            <a:stretch>
              <a:fillRect l="-25030" r="-250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EB6C831-540C-4E12-8148-C6985E9E5104}"/>
              </a:ext>
            </a:extLst>
          </p:cNvPr>
          <p:cNvSpPr>
            <a:spLocks noChangeAspect="1"/>
          </p:cNvSpPr>
          <p:nvPr/>
        </p:nvSpPr>
        <p:spPr>
          <a:xfrm>
            <a:off x="6326540" y="1189951"/>
            <a:ext cx="1980000" cy="1980000"/>
          </a:xfrm>
          <a:prstGeom prst="ellipse">
            <a:avLst/>
          </a:prstGeom>
          <a:noFill/>
          <a:ln>
            <a:solidFill>
              <a:srgbClr val="5F5959"/>
            </a:solidFill>
            <a:prstDash val="lgDashDot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5FB0BC4-9978-45BC-9755-5EA9265810CA}"/>
              </a:ext>
            </a:extLst>
          </p:cNvPr>
          <p:cNvSpPr>
            <a:spLocks noChangeAspect="1"/>
          </p:cNvSpPr>
          <p:nvPr/>
        </p:nvSpPr>
        <p:spPr>
          <a:xfrm>
            <a:off x="6506540" y="1368272"/>
            <a:ext cx="1620000" cy="1620000"/>
          </a:xfrm>
          <a:prstGeom prst="ellipse">
            <a:avLst/>
          </a:prstGeom>
          <a:blipFill dpi="0" rotWithShape="1">
            <a:blip r:embed="rId2"/>
            <a:srcRect/>
            <a:stretch>
              <a:fillRect l="-25030" r="-250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E165279-87C8-4ED1-A91D-92B5523112E7}"/>
              </a:ext>
            </a:extLst>
          </p:cNvPr>
          <p:cNvGrpSpPr/>
          <p:nvPr/>
        </p:nvGrpSpPr>
        <p:grpSpPr>
          <a:xfrm>
            <a:off x="727133" y="3349923"/>
            <a:ext cx="1716288" cy="1117678"/>
            <a:chOff x="773857" y="3254673"/>
            <a:chExt cx="1716288" cy="1117678"/>
          </a:xfrm>
        </p:grpSpPr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AFE5CB4F-2585-4AAE-9C96-56F77D749452}"/>
                </a:ext>
              </a:extLst>
            </p:cNvPr>
            <p:cNvSpPr txBox="1">
              <a:spLocks/>
            </p:cNvSpPr>
            <p:nvPr/>
          </p:nvSpPr>
          <p:spPr>
            <a:xfrm>
              <a:off x="773857" y="3254673"/>
              <a:ext cx="1716288" cy="111767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Aft>
                  <a:spcPts val="1800"/>
                </a:spcAft>
              </a:pPr>
              <a:r>
                <a:rPr lang="zh-CN" altLang="en-US" sz="1400" b="1" dirty="0">
                  <a:solidFill>
                    <a:srgbClr val="5F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 b="1" dirty="0">
                <a:solidFill>
                  <a:srgbClr val="5F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双击替换此部分内容，这里的内容仅作为文字排版占位显示。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B48E908-2AE2-4064-8CAB-9026A3D5BF24}"/>
                </a:ext>
              </a:extLst>
            </p:cNvPr>
            <p:cNvSpPr/>
            <p:nvPr/>
          </p:nvSpPr>
          <p:spPr>
            <a:xfrm rot="10300025">
              <a:off x="1280367" y="3480059"/>
              <a:ext cx="785216" cy="181239"/>
            </a:xfrm>
            <a:custGeom>
              <a:avLst/>
              <a:gdLst>
                <a:gd name="connsiteX0" fmla="*/ 0 w 2061615"/>
                <a:gd name="connsiteY0" fmla="*/ 139971 h 475851"/>
                <a:gd name="connsiteX1" fmla="*/ 317679 w 2061615"/>
                <a:gd name="connsiteY1" fmla="*/ 2596 h 475851"/>
                <a:gd name="connsiteX2" fmla="*/ 549498 w 2061615"/>
                <a:gd name="connsiteY2" fmla="*/ 247295 h 475851"/>
                <a:gd name="connsiteX3" fmla="*/ 931572 w 2061615"/>
                <a:gd name="connsiteY3" fmla="*/ 114213 h 475851"/>
                <a:gd name="connsiteX4" fmla="*/ 1077532 w 2061615"/>
                <a:gd name="connsiteY4" fmla="*/ 324568 h 475851"/>
                <a:gd name="connsiteX5" fmla="*/ 1343696 w 2061615"/>
                <a:gd name="connsiteY5" fmla="*/ 161435 h 475851"/>
                <a:gd name="connsiteX6" fmla="*/ 1562636 w 2061615"/>
                <a:gd name="connsiteY6" fmla="*/ 406134 h 475851"/>
                <a:gd name="connsiteX7" fmla="*/ 1841679 w 2061615"/>
                <a:gd name="connsiteY7" fmla="*/ 255881 h 475851"/>
                <a:gd name="connsiteX8" fmla="*/ 2043448 w 2061615"/>
                <a:gd name="connsiteY8" fmla="*/ 461943 h 475851"/>
                <a:gd name="connsiteX9" fmla="*/ 2052034 w 2061615"/>
                <a:gd name="connsiteY9" fmla="*/ 457650 h 4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1615" h="475851">
                  <a:moveTo>
                    <a:pt x="0" y="139971"/>
                  </a:moveTo>
                  <a:cubicBezTo>
                    <a:pt x="113048" y="62340"/>
                    <a:pt x="226096" y="-15291"/>
                    <a:pt x="317679" y="2596"/>
                  </a:cubicBezTo>
                  <a:cubicBezTo>
                    <a:pt x="409262" y="20483"/>
                    <a:pt x="447183" y="228692"/>
                    <a:pt x="549498" y="247295"/>
                  </a:cubicBezTo>
                  <a:cubicBezTo>
                    <a:pt x="651813" y="265898"/>
                    <a:pt x="843566" y="101334"/>
                    <a:pt x="931572" y="114213"/>
                  </a:cubicBezTo>
                  <a:cubicBezTo>
                    <a:pt x="1019578" y="127092"/>
                    <a:pt x="1008845" y="316698"/>
                    <a:pt x="1077532" y="324568"/>
                  </a:cubicBezTo>
                  <a:cubicBezTo>
                    <a:pt x="1146219" y="332438"/>
                    <a:pt x="1262845" y="147841"/>
                    <a:pt x="1343696" y="161435"/>
                  </a:cubicBezTo>
                  <a:cubicBezTo>
                    <a:pt x="1424547" y="175029"/>
                    <a:pt x="1479639" y="390393"/>
                    <a:pt x="1562636" y="406134"/>
                  </a:cubicBezTo>
                  <a:cubicBezTo>
                    <a:pt x="1645633" y="421875"/>
                    <a:pt x="1761544" y="246580"/>
                    <a:pt x="1841679" y="255881"/>
                  </a:cubicBezTo>
                  <a:cubicBezTo>
                    <a:pt x="1921814" y="265182"/>
                    <a:pt x="2008389" y="428315"/>
                    <a:pt x="2043448" y="461943"/>
                  </a:cubicBezTo>
                  <a:cubicBezTo>
                    <a:pt x="2078507" y="495571"/>
                    <a:pt x="2052034" y="457650"/>
                    <a:pt x="2052034" y="457650"/>
                  </a:cubicBezTo>
                </a:path>
              </a:pathLst>
            </a:custGeom>
            <a:noFill/>
            <a:ln w="28575">
              <a:solidFill>
                <a:srgbClr val="459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51A3491-E6B3-42F3-A065-8C1470503E2D}"/>
              </a:ext>
            </a:extLst>
          </p:cNvPr>
          <p:cNvGrpSpPr/>
          <p:nvPr/>
        </p:nvGrpSpPr>
        <p:grpSpPr>
          <a:xfrm>
            <a:off x="3576694" y="3349923"/>
            <a:ext cx="1794862" cy="1117678"/>
            <a:chOff x="773857" y="3254673"/>
            <a:chExt cx="1794862" cy="1117678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3A43AB95-5317-4960-A96C-B4A9F9FB4700}"/>
                </a:ext>
              </a:extLst>
            </p:cNvPr>
            <p:cNvSpPr txBox="1">
              <a:spLocks/>
            </p:cNvSpPr>
            <p:nvPr/>
          </p:nvSpPr>
          <p:spPr>
            <a:xfrm>
              <a:off x="773857" y="3254673"/>
              <a:ext cx="1794862" cy="111767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Aft>
                  <a:spcPts val="1800"/>
                </a:spcAft>
              </a:pPr>
              <a:r>
                <a:rPr lang="zh-CN" altLang="en-US" sz="1400" b="1" dirty="0">
                  <a:solidFill>
                    <a:srgbClr val="5F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 b="1" dirty="0">
                <a:solidFill>
                  <a:srgbClr val="5F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双击替换此部分内容，这里的内容仅作为文字排版占位显示。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171F5898-B1FB-4A02-924F-5CA2A1883325}"/>
                </a:ext>
              </a:extLst>
            </p:cNvPr>
            <p:cNvSpPr/>
            <p:nvPr/>
          </p:nvSpPr>
          <p:spPr>
            <a:xfrm rot="10300025">
              <a:off x="1308945" y="3480059"/>
              <a:ext cx="785216" cy="181239"/>
            </a:xfrm>
            <a:custGeom>
              <a:avLst/>
              <a:gdLst>
                <a:gd name="connsiteX0" fmla="*/ 0 w 2061615"/>
                <a:gd name="connsiteY0" fmla="*/ 139971 h 475851"/>
                <a:gd name="connsiteX1" fmla="*/ 317679 w 2061615"/>
                <a:gd name="connsiteY1" fmla="*/ 2596 h 475851"/>
                <a:gd name="connsiteX2" fmla="*/ 549498 w 2061615"/>
                <a:gd name="connsiteY2" fmla="*/ 247295 h 475851"/>
                <a:gd name="connsiteX3" fmla="*/ 931572 w 2061615"/>
                <a:gd name="connsiteY3" fmla="*/ 114213 h 475851"/>
                <a:gd name="connsiteX4" fmla="*/ 1077532 w 2061615"/>
                <a:gd name="connsiteY4" fmla="*/ 324568 h 475851"/>
                <a:gd name="connsiteX5" fmla="*/ 1343696 w 2061615"/>
                <a:gd name="connsiteY5" fmla="*/ 161435 h 475851"/>
                <a:gd name="connsiteX6" fmla="*/ 1562636 w 2061615"/>
                <a:gd name="connsiteY6" fmla="*/ 406134 h 475851"/>
                <a:gd name="connsiteX7" fmla="*/ 1841679 w 2061615"/>
                <a:gd name="connsiteY7" fmla="*/ 255881 h 475851"/>
                <a:gd name="connsiteX8" fmla="*/ 2043448 w 2061615"/>
                <a:gd name="connsiteY8" fmla="*/ 461943 h 475851"/>
                <a:gd name="connsiteX9" fmla="*/ 2052034 w 2061615"/>
                <a:gd name="connsiteY9" fmla="*/ 457650 h 4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1615" h="475851">
                  <a:moveTo>
                    <a:pt x="0" y="139971"/>
                  </a:moveTo>
                  <a:cubicBezTo>
                    <a:pt x="113048" y="62340"/>
                    <a:pt x="226096" y="-15291"/>
                    <a:pt x="317679" y="2596"/>
                  </a:cubicBezTo>
                  <a:cubicBezTo>
                    <a:pt x="409262" y="20483"/>
                    <a:pt x="447183" y="228692"/>
                    <a:pt x="549498" y="247295"/>
                  </a:cubicBezTo>
                  <a:cubicBezTo>
                    <a:pt x="651813" y="265898"/>
                    <a:pt x="843566" y="101334"/>
                    <a:pt x="931572" y="114213"/>
                  </a:cubicBezTo>
                  <a:cubicBezTo>
                    <a:pt x="1019578" y="127092"/>
                    <a:pt x="1008845" y="316698"/>
                    <a:pt x="1077532" y="324568"/>
                  </a:cubicBezTo>
                  <a:cubicBezTo>
                    <a:pt x="1146219" y="332438"/>
                    <a:pt x="1262845" y="147841"/>
                    <a:pt x="1343696" y="161435"/>
                  </a:cubicBezTo>
                  <a:cubicBezTo>
                    <a:pt x="1424547" y="175029"/>
                    <a:pt x="1479639" y="390393"/>
                    <a:pt x="1562636" y="406134"/>
                  </a:cubicBezTo>
                  <a:cubicBezTo>
                    <a:pt x="1645633" y="421875"/>
                    <a:pt x="1761544" y="246580"/>
                    <a:pt x="1841679" y="255881"/>
                  </a:cubicBezTo>
                  <a:cubicBezTo>
                    <a:pt x="1921814" y="265182"/>
                    <a:pt x="2008389" y="428315"/>
                    <a:pt x="2043448" y="461943"/>
                  </a:cubicBezTo>
                  <a:cubicBezTo>
                    <a:pt x="2078507" y="495571"/>
                    <a:pt x="2052034" y="457650"/>
                    <a:pt x="2052034" y="457650"/>
                  </a:cubicBezTo>
                </a:path>
              </a:pathLst>
            </a:custGeom>
            <a:noFill/>
            <a:ln w="28575">
              <a:solidFill>
                <a:srgbClr val="459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FCEE274-C077-421D-866C-0324280CBA1F}"/>
              </a:ext>
            </a:extLst>
          </p:cNvPr>
          <p:cNvGrpSpPr/>
          <p:nvPr/>
        </p:nvGrpSpPr>
        <p:grpSpPr>
          <a:xfrm>
            <a:off x="6419109" y="3349923"/>
            <a:ext cx="1794862" cy="1117678"/>
            <a:chOff x="773857" y="3254673"/>
            <a:chExt cx="1794862" cy="1117678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F251A5E2-D7D3-4E2F-9A60-EC86032A9B5B}"/>
                </a:ext>
              </a:extLst>
            </p:cNvPr>
            <p:cNvSpPr txBox="1">
              <a:spLocks/>
            </p:cNvSpPr>
            <p:nvPr/>
          </p:nvSpPr>
          <p:spPr>
            <a:xfrm>
              <a:off x="773857" y="3254673"/>
              <a:ext cx="1794862" cy="111767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Aft>
                  <a:spcPts val="1800"/>
                </a:spcAft>
              </a:pPr>
              <a:r>
                <a:rPr lang="zh-CN" altLang="en-US" sz="1400" b="1" dirty="0">
                  <a:solidFill>
                    <a:srgbClr val="5F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 b="1" dirty="0">
                <a:solidFill>
                  <a:srgbClr val="5F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双击替换此部分内容，这里的内容仅作为文字排版占位显示。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06C7D5C-59D4-4170-9240-F23AC8790C78}"/>
                </a:ext>
              </a:extLst>
            </p:cNvPr>
            <p:cNvSpPr/>
            <p:nvPr/>
          </p:nvSpPr>
          <p:spPr>
            <a:xfrm rot="10300025">
              <a:off x="1342286" y="3480059"/>
              <a:ext cx="785216" cy="181239"/>
            </a:xfrm>
            <a:custGeom>
              <a:avLst/>
              <a:gdLst>
                <a:gd name="connsiteX0" fmla="*/ 0 w 2061615"/>
                <a:gd name="connsiteY0" fmla="*/ 139971 h 475851"/>
                <a:gd name="connsiteX1" fmla="*/ 317679 w 2061615"/>
                <a:gd name="connsiteY1" fmla="*/ 2596 h 475851"/>
                <a:gd name="connsiteX2" fmla="*/ 549498 w 2061615"/>
                <a:gd name="connsiteY2" fmla="*/ 247295 h 475851"/>
                <a:gd name="connsiteX3" fmla="*/ 931572 w 2061615"/>
                <a:gd name="connsiteY3" fmla="*/ 114213 h 475851"/>
                <a:gd name="connsiteX4" fmla="*/ 1077532 w 2061615"/>
                <a:gd name="connsiteY4" fmla="*/ 324568 h 475851"/>
                <a:gd name="connsiteX5" fmla="*/ 1343696 w 2061615"/>
                <a:gd name="connsiteY5" fmla="*/ 161435 h 475851"/>
                <a:gd name="connsiteX6" fmla="*/ 1562636 w 2061615"/>
                <a:gd name="connsiteY6" fmla="*/ 406134 h 475851"/>
                <a:gd name="connsiteX7" fmla="*/ 1841679 w 2061615"/>
                <a:gd name="connsiteY7" fmla="*/ 255881 h 475851"/>
                <a:gd name="connsiteX8" fmla="*/ 2043448 w 2061615"/>
                <a:gd name="connsiteY8" fmla="*/ 461943 h 475851"/>
                <a:gd name="connsiteX9" fmla="*/ 2052034 w 2061615"/>
                <a:gd name="connsiteY9" fmla="*/ 457650 h 4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1615" h="475851">
                  <a:moveTo>
                    <a:pt x="0" y="139971"/>
                  </a:moveTo>
                  <a:cubicBezTo>
                    <a:pt x="113048" y="62340"/>
                    <a:pt x="226096" y="-15291"/>
                    <a:pt x="317679" y="2596"/>
                  </a:cubicBezTo>
                  <a:cubicBezTo>
                    <a:pt x="409262" y="20483"/>
                    <a:pt x="447183" y="228692"/>
                    <a:pt x="549498" y="247295"/>
                  </a:cubicBezTo>
                  <a:cubicBezTo>
                    <a:pt x="651813" y="265898"/>
                    <a:pt x="843566" y="101334"/>
                    <a:pt x="931572" y="114213"/>
                  </a:cubicBezTo>
                  <a:cubicBezTo>
                    <a:pt x="1019578" y="127092"/>
                    <a:pt x="1008845" y="316698"/>
                    <a:pt x="1077532" y="324568"/>
                  </a:cubicBezTo>
                  <a:cubicBezTo>
                    <a:pt x="1146219" y="332438"/>
                    <a:pt x="1262845" y="147841"/>
                    <a:pt x="1343696" y="161435"/>
                  </a:cubicBezTo>
                  <a:cubicBezTo>
                    <a:pt x="1424547" y="175029"/>
                    <a:pt x="1479639" y="390393"/>
                    <a:pt x="1562636" y="406134"/>
                  </a:cubicBezTo>
                  <a:cubicBezTo>
                    <a:pt x="1645633" y="421875"/>
                    <a:pt x="1761544" y="246580"/>
                    <a:pt x="1841679" y="255881"/>
                  </a:cubicBezTo>
                  <a:cubicBezTo>
                    <a:pt x="1921814" y="265182"/>
                    <a:pt x="2008389" y="428315"/>
                    <a:pt x="2043448" y="461943"/>
                  </a:cubicBezTo>
                  <a:cubicBezTo>
                    <a:pt x="2078507" y="495571"/>
                    <a:pt x="2052034" y="457650"/>
                    <a:pt x="2052034" y="457650"/>
                  </a:cubicBezTo>
                </a:path>
              </a:pathLst>
            </a:custGeom>
            <a:noFill/>
            <a:ln w="28575">
              <a:solidFill>
                <a:srgbClr val="459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CE7ED76-1366-425C-903C-4B6AEDDB5B57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6203791-59BF-45DB-B627-E466A6BF75B5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5F5959"/>
            </a:solidFill>
            <a:ln w="25400" cap="flat" cmpd="sng" algn="ctr">
              <a:solidFill>
                <a:srgbClr val="5F595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2AA357E-58D7-4A4E-84C6-768DB152A270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5F5959"/>
            </a:solidFill>
            <a:ln w="38100" cap="flat" cmpd="sng" algn="ctr">
              <a:solidFill>
                <a:srgbClr val="5F5959"/>
              </a:solidFill>
              <a:prstDash val="solid"/>
            </a:ln>
            <a:effectLst/>
          </p:spPr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3D7DF3-E79F-4B7A-B905-0AAFA4CCBE09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2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871A03EF-F153-4D32-9D3F-1FFC1346948E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77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20">
        <p:fade/>
      </p:transition>
    </mc:Choice>
    <mc:Fallback xmlns="">
      <p:transition spd="med" advTm="212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4954993" y="2308928"/>
            <a:ext cx="2165471" cy="251165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64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9551" tIns="29776" rIns="59551" bIns="2977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64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54991" y="2931884"/>
            <a:ext cx="1707393" cy="1888700"/>
            <a:chOff x="7346435" y="3957898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64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9551" tIns="29776" rIns="59551" bIns="2977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64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Freeform 6"/>
          <p:cNvSpPr/>
          <p:nvPr/>
        </p:nvSpPr>
        <p:spPr>
          <a:xfrm rot="16200000">
            <a:off x="4700915" y="1942957"/>
            <a:ext cx="3131704" cy="2623550"/>
          </a:xfrm>
          <a:custGeom>
            <a:avLst/>
            <a:gdLst>
              <a:gd name="connsiteX0" fmla="*/ 5289608 w 5289608"/>
              <a:gd name="connsiteY0" fmla="*/ 562708 h 4431309"/>
              <a:gd name="connsiteX1" fmla="*/ 5165108 w 5289608"/>
              <a:gd name="connsiteY1" fmla="*/ 562708 h 4431309"/>
              <a:gd name="connsiteX2" fmla="*/ 5165108 w 5289608"/>
              <a:gd name="connsiteY2" fmla="*/ 3868601 h 4431309"/>
              <a:gd name="connsiteX3" fmla="*/ 4602401 w 5289608"/>
              <a:gd name="connsiteY3" fmla="*/ 4431309 h 4431309"/>
              <a:gd name="connsiteX4" fmla="*/ 0 w 5289608"/>
              <a:gd name="connsiteY4" fmla="*/ 4431309 h 4431309"/>
              <a:gd name="connsiteX5" fmla="*/ 0 w 5289608"/>
              <a:gd name="connsiteY5" fmla="*/ 3868601 h 4431309"/>
              <a:gd name="connsiteX6" fmla="*/ 4602401 w 5289608"/>
              <a:gd name="connsiteY6" fmla="*/ 3868601 h 4431309"/>
              <a:gd name="connsiteX7" fmla="*/ 4602401 w 5289608"/>
              <a:gd name="connsiteY7" fmla="*/ 562708 h 4431309"/>
              <a:gd name="connsiteX8" fmla="*/ 4477901 w 5289608"/>
              <a:gd name="connsiteY8" fmla="*/ 562708 h 4431309"/>
              <a:gd name="connsiteX9" fmla="*/ 4883755 w 5289608"/>
              <a:gd name="connsiteY9" fmla="*/ 0 h 443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9608" h="4431309">
                <a:moveTo>
                  <a:pt x="5289608" y="562708"/>
                </a:moveTo>
                <a:lnTo>
                  <a:pt x="5165108" y="562708"/>
                </a:lnTo>
                <a:lnTo>
                  <a:pt x="5165108" y="3868601"/>
                </a:lnTo>
                <a:lnTo>
                  <a:pt x="4602401" y="4431309"/>
                </a:lnTo>
                <a:lnTo>
                  <a:pt x="0" y="4431309"/>
                </a:lnTo>
                <a:lnTo>
                  <a:pt x="0" y="3868601"/>
                </a:lnTo>
                <a:lnTo>
                  <a:pt x="4602401" y="3868601"/>
                </a:lnTo>
                <a:lnTo>
                  <a:pt x="4602401" y="562708"/>
                </a:lnTo>
                <a:lnTo>
                  <a:pt x="4477901" y="562708"/>
                </a:lnTo>
                <a:lnTo>
                  <a:pt x="4883755" y="0"/>
                </a:lnTo>
                <a:close/>
              </a:path>
            </a:pathLst>
          </a:custGeom>
          <a:solidFill>
            <a:srgbClr val="948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64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5459321" y="1807709"/>
            <a:ext cx="240648" cy="242908"/>
          </a:xfrm>
          <a:custGeom>
            <a:avLst/>
            <a:gdLst>
              <a:gd name="T0" fmla="*/ 49 w 99"/>
              <a:gd name="T1" fmla="*/ 0 h 100"/>
              <a:gd name="T2" fmla="*/ 99 w 99"/>
              <a:gd name="T3" fmla="*/ 50 h 100"/>
              <a:gd name="T4" fmla="*/ 49 w 99"/>
              <a:gd name="T5" fmla="*/ 100 h 100"/>
              <a:gd name="T6" fmla="*/ 0 w 99"/>
              <a:gd name="T7" fmla="*/ 50 h 100"/>
              <a:gd name="T8" fmla="*/ 49 w 99"/>
              <a:gd name="T9" fmla="*/ 0 h 100"/>
              <a:gd name="T10" fmla="*/ 45 w 99"/>
              <a:gd name="T11" fmla="*/ 15 h 100"/>
              <a:gd name="T12" fmla="*/ 45 w 99"/>
              <a:gd name="T13" fmla="*/ 44 h 100"/>
              <a:gd name="T14" fmla="*/ 54 w 99"/>
              <a:gd name="T15" fmla="*/ 44 h 100"/>
              <a:gd name="T16" fmla="*/ 54 w 99"/>
              <a:gd name="T17" fmla="*/ 15 h 100"/>
              <a:gd name="T18" fmla="*/ 45 w 99"/>
              <a:gd name="T19" fmla="*/ 15 h 100"/>
              <a:gd name="T20" fmla="*/ 67 w 99"/>
              <a:gd name="T21" fmla="*/ 24 h 100"/>
              <a:gd name="T22" fmla="*/ 61 w 99"/>
              <a:gd name="T23" fmla="*/ 32 h 100"/>
              <a:gd name="T24" fmla="*/ 64 w 99"/>
              <a:gd name="T25" fmla="*/ 35 h 100"/>
              <a:gd name="T26" fmla="*/ 70 w 99"/>
              <a:gd name="T27" fmla="*/ 50 h 100"/>
              <a:gd name="T28" fmla="*/ 64 w 99"/>
              <a:gd name="T29" fmla="*/ 65 h 100"/>
              <a:gd name="T30" fmla="*/ 49 w 99"/>
              <a:gd name="T31" fmla="*/ 71 h 100"/>
              <a:gd name="T32" fmla="*/ 35 w 99"/>
              <a:gd name="T33" fmla="*/ 65 h 100"/>
              <a:gd name="T34" fmla="*/ 28 w 99"/>
              <a:gd name="T35" fmla="*/ 50 h 100"/>
              <a:gd name="T36" fmla="*/ 35 w 99"/>
              <a:gd name="T37" fmla="*/ 35 h 100"/>
              <a:gd name="T38" fmla="*/ 37 w 99"/>
              <a:gd name="T39" fmla="*/ 32 h 100"/>
              <a:gd name="T40" fmla="*/ 31 w 99"/>
              <a:gd name="T41" fmla="*/ 24 h 100"/>
              <a:gd name="T42" fmla="*/ 27 w 99"/>
              <a:gd name="T43" fmla="*/ 28 h 100"/>
              <a:gd name="T44" fmla="*/ 18 w 99"/>
              <a:gd name="T45" fmla="*/ 50 h 100"/>
              <a:gd name="T46" fmla="*/ 27 w 99"/>
              <a:gd name="T47" fmla="*/ 72 h 100"/>
              <a:gd name="T48" fmla="*/ 49 w 99"/>
              <a:gd name="T49" fmla="*/ 81 h 100"/>
              <a:gd name="T50" fmla="*/ 72 w 99"/>
              <a:gd name="T51" fmla="*/ 72 h 100"/>
              <a:gd name="T52" fmla="*/ 81 w 99"/>
              <a:gd name="T53" fmla="*/ 50 h 100"/>
              <a:gd name="T54" fmla="*/ 72 w 99"/>
              <a:gd name="T55" fmla="*/ 28 h 100"/>
              <a:gd name="T56" fmla="*/ 67 w 99"/>
              <a:gd name="T57" fmla="*/ 2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9" h="100">
                <a:moveTo>
                  <a:pt x="49" y="0"/>
                </a:moveTo>
                <a:cubicBezTo>
                  <a:pt x="77" y="0"/>
                  <a:pt x="99" y="22"/>
                  <a:pt x="99" y="50"/>
                </a:cubicBezTo>
                <a:cubicBezTo>
                  <a:pt x="99" y="77"/>
                  <a:pt x="77" y="100"/>
                  <a:pt x="49" y="100"/>
                </a:cubicBezTo>
                <a:cubicBezTo>
                  <a:pt x="22" y="100"/>
                  <a:pt x="0" y="77"/>
                  <a:pt x="0" y="50"/>
                </a:cubicBezTo>
                <a:cubicBezTo>
                  <a:pt x="0" y="22"/>
                  <a:pt x="22" y="0"/>
                  <a:pt x="49" y="0"/>
                </a:cubicBezTo>
                <a:close/>
                <a:moveTo>
                  <a:pt x="45" y="15"/>
                </a:moveTo>
                <a:cubicBezTo>
                  <a:pt x="45" y="44"/>
                  <a:pt x="45" y="44"/>
                  <a:pt x="45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4" y="15"/>
                  <a:pt x="54" y="15"/>
                  <a:pt x="54" y="15"/>
                </a:cubicBezTo>
                <a:cubicBezTo>
                  <a:pt x="45" y="15"/>
                  <a:pt x="45" y="15"/>
                  <a:pt x="45" y="15"/>
                </a:cubicBezTo>
                <a:close/>
                <a:moveTo>
                  <a:pt x="67" y="24"/>
                </a:moveTo>
                <a:cubicBezTo>
                  <a:pt x="61" y="32"/>
                  <a:pt x="61" y="32"/>
                  <a:pt x="61" y="32"/>
                </a:cubicBezTo>
                <a:cubicBezTo>
                  <a:pt x="62" y="33"/>
                  <a:pt x="63" y="34"/>
                  <a:pt x="64" y="35"/>
                </a:cubicBezTo>
                <a:cubicBezTo>
                  <a:pt x="68" y="39"/>
                  <a:pt x="70" y="44"/>
                  <a:pt x="70" y="50"/>
                </a:cubicBezTo>
                <a:cubicBezTo>
                  <a:pt x="70" y="55"/>
                  <a:pt x="68" y="61"/>
                  <a:pt x="64" y="65"/>
                </a:cubicBezTo>
                <a:cubicBezTo>
                  <a:pt x="60" y="68"/>
                  <a:pt x="55" y="71"/>
                  <a:pt x="49" y="71"/>
                </a:cubicBezTo>
                <a:cubicBezTo>
                  <a:pt x="44" y="71"/>
                  <a:pt x="38" y="68"/>
                  <a:pt x="35" y="65"/>
                </a:cubicBezTo>
                <a:cubicBezTo>
                  <a:pt x="31" y="61"/>
                  <a:pt x="28" y="55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5" y="34"/>
                  <a:pt x="36" y="33"/>
                  <a:pt x="37" y="32"/>
                </a:cubicBezTo>
                <a:cubicBezTo>
                  <a:pt x="31" y="24"/>
                  <a:pt x="31" y="24"/>
                  <a:pt x="31" y="24"/>
                </a:cubicBezTo>
                <a:cubicBezTo>
                  <a:pt x="30" y="25"/>
                  <a:pt x="29" y="26"/>
                  <a:pt x="27" y="28"/>
                </a:cubicBezTo>
                <a:cubicBezTo>
                  <a:pt x="22" y="33"/>
                  <a:pt x="18" y="41"/>
                  <a:pt x="18" y="50"/>
                </a:cubicBezTo>
                <a:cubicBezTo>
                  <a:pt x="18" y="58"/>
                  <a:pt x="22" y="66"/>
                  <a:pt x="27" y="72"/>
                </a:cubicBezTo>
                <a:cubicBezTo>
                  <a:pt x="33" y="77"/>
                  <a:pt x="41" y="81"/>
                  <a:pt x="49" y="81"/>
                </a:cubicBezTo>
                <a:cubicBezTo>
                  <a:pt x="58" y="81"/>
                  <a:pt x="66" y="77"/>
                  <a:pt x="72" y="72"/>
                </a:cubicBezTo>
                <a:cubicBezTo>
                  <a:pt x="77" y="66"/>
                  <a:pt x="81" y="58"/>
                  <a:pt x="81" y="50"/>
                </a:cubicBezTo>
                <a:cubicBezTo>
                  <a:pt x="81" y="41"/>
                  <a:pt x="77" y="33"/>
                  <a:pt x="72" y="28"/>
                </a:cubicBezTo>
                <a:cubicBezTo>
                  <a:pt x="70" y="26"/>
                  <a:pt x="69" y="25"/>
                  <a:pt x="67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59551" tIns="29776" rIns="59551" bIns="2977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64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954991" y="3551696"/>
            <a:ext cx="1249312" cy="1268887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64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9551" tIns="29776" rIns="59551" bIns="2977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64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732328" y="1733955"/>
            <a:ext cx="31823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</a:t>
            </a:r>
          </a:p>
        </p:txBody>
      </p:sp>
      <p:sp>
        <p:nvSpPr>
          <p:cNvPr id="61" name="Rectangle 22">
            <a:extLst>
              <a:ext uri="{FF2B5EF4-FFF2-40B4-BE49-F238E27FC236}">
                <a16:creationId xmlns:a16="http://schemas.microsoft.com/office/drawing/2014/main" id="{98DA729D-3C36-4FD7-AE3C-634FA30ED9DF}"/>
              </a:ext>
            </a:extLst>
          </p:cNvPr>
          <p:cNvSpPr/>
          <p:nvPr/>
        </p:nvSpPr>
        <p:spPr>
          <a:xfrm>
            <a:off x="1732328" y="2362200"/>
            <a:ext cx="318232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</a:t>
            </a:r>
          </a:p>
        </p:txBody>
      </p:sp>
      <p:sp>
        <p:nvSpPr>
          <p:cNvPr id="62" name="Rectangle 22">
            <a:extLst>
              <a:ext uri="{FF2B5EF4-FFF2-40B4-BE49-F238E27FC236}">
                <a16:creationId xmlns:a16="http://schemas.microsoft.com/office/drawing/2014/main" id="{0DB06AAB-87DA-4A85-95CA-D7546E427B4F}"/>
              </a:ext>
            </a:extLst>
          </p:cNvPr>
          <p:cNvSpPr/>
          <p:nvPr/>
        </p:nvSpPr>
        <p:spPr>
          <a:xfrm>
            <a:off x="1732328" y="3072313"/>
            <a:ext cx="318232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</a:t>
            </a:r>
          </a:p>
        </p:txBody>
      </p:sp>
      <p:sp>
        <p:nvSpPr>
          <p:cNvPr id="63" name="Rectangle 22">
            <a:extLst>
              <a:ext uri="{FF2B5EF4-FFF2-40B4-BE49-F238E27FC236}">
                <a16:creationId xmlns:a16="http://schemas.microsoft.com/office/drawing/2014/main" id="{369C5077-2FB0-4321-88D0-E7AA3BD66EB1}"/>
              </a:ext>
            </a:extLst>
          </p:cNvPr>
          <p:cNvSpPr/>
          <p:nvPr/>
        </p:nvSpPr>
        <p:spPr>
          <a:xfrm>
            <a:off x="1732328" y="3708091"/>
            <a:ext cx="318232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6E20E33-DD9D-4EE2-B3C5-D75DE6ACDB85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41E91BE-D3A0-4388-B55A-A7CC4530FB55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44F573E-C152-4248-B62D-845903EC9535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653BA7C-B90D-40C6-AAB2-D0FCB943A42D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29ABE0A-5281-4BE8-BC61-4C04D1A5075C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98CA8E7-B152-45FD-BEC5-95A958FF9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00" y="1778086"/>
            <a:ext cx="375173" cy="37517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E057C8E-2857-4523-8149-4538368F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47" y="3116587"/>
            <a:ext cx="375173" cy="3751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CBEC0E-D0F3-4AA8-8FD4-DD2F6FAF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47" y="2421222"/>
            <a:ext cx="374400" cy="3744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62FBD18-E4E1-4CDA-B5F7-469D133D9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089" y="3758690"/>
            <a:ext cx="374400" cy="37440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64E198-4869-46D0-A6F6-880178FFE9D1}"/>
              </a:ext>
            </a:extLst>
          </p:cNvPr>
          <p:cNvGrpSpPr/>
          <p:nvPr/>
        </p:nvGrpSpPr>
        <p:grpSpPr>
          <a:xfrm>
            <a:off x="951438" y="145785"/>
            <a:ext cx="7014417" cy="1063437"/>
            <a:chOff x="951438" y="1880"/>
            <a:chExt cx="7014417" cy="1063437"/>
          </a:xfrm>
        </p:grpSpPr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2D81518-6395-4488-8E66-7BB60CB1831E}"/>
                </a:ext>
              </a:extLst>
            </p:cNvPr>
            <p:cNvSpPr txBox="1"/>
            <p:nvPr/>
          </p:nvSpPr>
          <p:spPr>
            <a:xfrm>
              <a:off x="3163094" y="757540"/>
              <a:ext cx="280828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3C3C3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内容标题</a:t>
              </a:r>
              <a:endParaRPr lang="zh-CN" altLang="en-US" sz="2800" dirty="0">
                <a:solidFill>
                  <a:srgbClr val="3C3C3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5D7FE8A-8B32-4F2B-8332-5BB305C956B6}"/>
                </a:ext>
              </a:extLst>
            </p:cNvPr>
            <p:cNvGrpSpPr/>
            <p:nvPr/>
          </p:nvGrpSpPr>
          <p:grpSpPr>
            <a:xfrm>
              <a:off x="951438" y="421111"/>
              <a:ext cx="7014417" cy="0"/>
              <a:chOff x="1028775" y="591989"/>
              <a:chExt cx="9864023" cy="0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958CEEA-2758-4B69-97DC-96133A0C7122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49C05B8-F66D-4473-9AD8-00DF9A3F3B05}"/>
                  </a:ext>
                </a:extLst>
              </p:cNvPr>
              <p:cNvCxnSpPr/>
              <p:nvPr/>
            </p:nvCxnSpPr>
            <p:spPr>
              <a:xfrm>
                <a:off x="7388602" y="591989"/>
                <a:ext cx="3504196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DAE64D2-3D67-4364-8A6C-BCAE656A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4446" y="1880"/>
              <a:ext cx="686531" cy="6916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8">
        <p:fade/>
      </p:transition>
    </mc:Choice>
    <mc:Fallback xmlns="">
      <p:transition spd="med" advTm="2148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3">
            <a:extLst>
              <a:ext uri="{FF2B5EF4-FFF2-40B4-BE49-F238E27FC236}">
                <a16:creationId xmlns:a16="http://schemas.microsoft.com/office/drawing/2014/main" id="{68E4C19B-9A38-4508-BC1D-65D3E2E96826}"/>
              </a:ext>
            </a:extLst>
          </p:cNvPr>
          <p:cNvSpPr>
            <a:spLocks/>
          </p:cNvSpPr>
          <p:nvPr/>
        </p:nvSpPr>
        <p:spPr bwMode="auto">
          <a:xfrm>
            <a:off x="3244454" y="1728658"/>
            <a:ext cx="1218009" cy="1218009"/>
          </a:xfrm>
          <a:custGeom>
            <a:avLst/>
            <a:gdLst>
              <a:gd name="T0" fmla="*/ 0 w 1624031"/>
              <a:gd name="T1" fmla="*/ 1623917 h 1624031"/>
              <a:gd name="T2" fmla="*/ 1623917 w 1624031"/>
              <a:gd name="T3" fmla="*/ 0 h 1624031"/>
              <a:gd name="T4" fmla="*/ 1623917 w 1624031"/>
              <a:gd name="T5" fmla="*/ 1623917 h 1624031"/>
              <a:gd name="T6" fmla="*/ 0 w 1624031"/>
              <a:gd name="T7" fmla="*/ 1623917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0" y="1624031"/>
                </a:moveTo>
                <a:cubicBezTo>
                  <a:pt x="0" y="727103"/>
                  <a:pt x="727103" y="0"/>
                  <a:pt x="1624031" y="0"/>
                </a:cubicBezTo>
                <a:lnTo>
                  <a:pt x="1624031" y="1624031"/>
                </a:lnTo>
                <a:lnTo>
                  <a:pt x="0" y="1624031"/>
                </a:lnTo>
                <a:close/>
              </a:path>
            </a:pathLst>
          </a:custGeom>
          <a:solidFill>
            <a:srgbClr val="2D634E"/>
          </a:solidFill>
          <a:ln>
            <a:noFill/>
          </a:ln>
        </p:spPr>
        <p:txBody>
          <a:bodyPr lIns="410091" tIns="410091" rIns="53340" bIns="53340" anchor="ctr"/>
          <a:lstStyle/>
          <a:p>
            <a:pPr defTabSz="685800"/>
            <a:endParaRPr lang="zh-CN" altLang="en-US" sz="135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7" name="任意多边形 4">
            <a:extLst>
              <a:ext uri="{FF2B5EF4-FFF2-40B4-BE49-F238E27FC236}">
                <a16:creationId xmlns:a16="http://schemas.microsoft.com/office/drawing/2014/main" id="{829337CF-BB80-4F67-A4DF-CB0D46A62981}"/>
              </a:ext>
            </a:extLst>
          </p:cNvPr>
          <p:cNvSpPr>
            <a:spLocks/>
          </p:cNvSpPr>
          <p:nvPr/>
        </p:nvSpPr>
        <p:spPr bwMode="auto">
          <a:xfrm>
            <a:off x="4519613" y="1728658"/>
            <a:ext cx="1218010" cy="1218009"/>
          </a:xfrm>
          <a:custGeom>
            <a:avLst/>
            <a:gdLst>
              <a:gd name="T0" fmla="*/ 0 w 1624031"/>
              <a:gd name="T1" fmla="*/ 0 h 1624031"/>
              <a:gd name="T2" fmla="*/ 1623923 w 1624031"/>
              <a:gd name="T3" fmla="*/ 1623917 h 1624031"/>
              <a:gd name="T4" fmla="*/ 0 w 1624031"/>
              <a:gd name="T5" fmla="*/ 1623917 h 1624031"/>
              <a:gd name="T6" fmla="*/ 0 w 1624031"/>
              <a:gd name="T7" fmla="*/ 0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0" y="0"/>
                </a:moveTo>
                <a:cubicBezTo>
                  <a:pt x="896928" y="0"/>
                  <a:pt x="1624031" y="727103"/>
                  <a:pt x="1624031" y="1624031"/>
                </a:cubicBezTo>
                <a:lnTo>
                  <a:pt x="0" y="1624031"/>
                </a:lnTo>
                <a:lnTo>
                  <a:pt x="0" y="0"/>
                </a:lnTo>
                <a:close/>
              </a:path>
            </a:pathLst>
          </a:custGeom>
          <a:solidFill>
            <a:srgbClr val="459979"/>
          </a:solidFill>
          <a:ln>
            <a:noFill/>
          </a:ln>
        </p:spPr>
        <p:txBody>
          <a:bodyPr lIns="53340" tIns="410091" rIns="410091" bIns="53340" anchor="ctr"/>
          <a:lstStyle/>
          <a:p>
            <a:pPr defTabSz="685800"/>
            <a:endParaRPr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8" name="任意多边形 5">
            <a:extLst>
              <a:ext uri="{FF2B5EF4-FFF2-40B4-BE49-F238E27FC236}">
                <a16:creationId xmlns:a16="http://schemas.microsoft.com/office/drawing/2014/main" id="{577603D0-69CC-4693-B0C1-4CA05ACB23EF}"/>
              </a:ext>
            </a:extLst>
          </p:cNvPr>
          <p:cNvSpPr>
            <a:spLocks/>
          </p:cNvSpPr>
          <p:nvPr/>
        </p:nvSpPr>
        <p:spPr bwMode="auto">
          <a:xfrm>
            <a:off x="4519613" y="3002626"/>
            <a:ext cx="1218010" cy="1218009"/>
          </a:xfrm>
          <a:custGeom>
            <a:avLst/>
            <a:gdLst>
              <a:gd name="T0" fmla="*/ 1623923 w 1624031"/>
              <a:gd name="T1" fmla="*/ 0 h 1624031"/>
              <a:gd name="T2" fmla="*/ 0 w 1624031"/>
              <a:gd name="T3" fmla="*/ 1623917 h 1624031"/>
              <a:gd name="T4" fmla="*/ 0 w 1624031"/>
              <a:gd name="T5" fmla="*/ 0 h 1624031"/>
              <a:gd name="T6" fmla="*/ 1623923 w 1624031"/>
              <a:gd name="T7" fmla="*/ 0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1624031" y="0"/>
                </a:moveTo>
                <a:cubicBezTo>
                  <a:pt x="1624031" y="896928"/>
                  <a:pt x="896928" y="1624031"/>
                  <a:pt x="0" y="1624031"/>
                </a:cubicBezTo>
                <a:lnTo>
                  <a:pt x="0" y="0"/>
                </a:lnTo>
                <a:lnTo>
                  <a:pt x="1624031" y="0"/>
                </a:lnTo>
                <a:close/>
              </a:path>
            </a:pathLst>
          </a:custGeom>
          <a:solidFill>
            <a:srgbClr val="2D634E"/>
          </a:solidFill>
          <a:ln>
            <a:noFill/>
          </a:ln>
        </p:spPr>
        <p:txBody>
          <a:bodyPr lIns="53340" tIns="53341" rIns="410091" bIns="410091" anchor="ctr"/>
          <a:lstStyle/>
          <a:p>
            <a:pPr defTabSz="685800"/>
            <a:endParaRPr lang="zh-CN" altLang="en-US" sz="135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9" name="任意多边形 6">
            <a:extLst>
              <a:ext uri="{FF2B5EF4-FFF2-40B4-BE49-F238E27FC236}">
                <a16:creationId xmlns:a16="http://schemas.microsoft.com/office/drawing/2014/main" id="{6D8D27EF-6556-4F9F-B87C-04DAC85DD66B}"/>
              </a:ext>
            </a:extLst>
          </p:cNvPr>
          <p:cNvSpPr>
            <a:spLocks/>
          </p:cNvSpPr>
          <p:nvPr/>
        </p:nvSpPr>
        <p:spPr bwMode="auto">
          <a:xfrm>
            <a:off x="3244454" y="3002626"/>
            <a:ext cx="1218009" cy="1218009"/>
          </a:xfrm>
          <a:custGeom>
            <a:avLst/>
            <a:gdLst>
              <a:gd name="T0" fmla="*/ 1623917 w 1624031"/>
              <a:gd name="T1" fmla="*/ 1623917 h 1624031"/>
              <a:gd name="T2" fmla="*/ 0 w 1624031"/>
              <a:gd name="T3" fmla="*/ 0 h 1624031"/>
              <a:gd name="T4" fmla="*/ 1623917 w 1624031"/>
              <a:gd name="T5" fmla="*/ 0 h 1624031"/>
              <a:gd name="T6" fmla="*/ 1623917 w 1624031"/>
              <a:gd name="T7" fmla="*/ 1623917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1624031" y="1624031"/>
                </a:moveTo>
                <a:cubicBezTo>
                  <a:pt x="727103" y="1624031"/>
                  <a:pt x="0" y="896928"/>
                  <a:pt x="0" y="0"/>
                </a:cubicBezTo>
                <a:lnTo>
                  <a:pt x="1624031" y="0"/>
                </a:lnTo>
                <a:lnTo>
                  <a:pt x="1624031" y="1624031"/>
                </a:lnTo>
                <a:close/>
              </a:path>
            </a:pathLst>
          </a:custGeom>
          <a:solidFill>
            <a:srgbClr val="459979"/>
          </a:solidFill>
          <a:ln>
            <a:noFill/>
          </a:ln>
        </p:spPr>
        <p:txBody>
          <a:bodyPr lIns="410091" tIns="53340" rIns="53340" bIns="410091" anchor="ctr"/>
          <a:lstStyle/>
          <a:p>
            <a:pPr defTabSz="685800"/>
            <a:endParaRPr lang="zh-CN" altLang="en-US" sz="135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0" name="环形箭头 7">
            <a:extLst>
              <a:ext uri="{FF2B5EF4-FFF2-40B4-BE49-F238E27FC236}">
                <a16:creationId xmlns:a16="http://schemas.microsoft.com/office/drawing/2014/main" id="{4A349D6E-2853-435D-B7B7-A7379A92974F}"/>
              </a:ext>
            </a:extLst>
          </p:cNvPr>
          <p:cNvSpPr>
            <a:spLocks/>
          </p:cNvSpPr>
          <p:nvPr/>
        </p:nvSpPr>
        <p:spPr bwMode="auto">
          <a:xfrm>
            <a:off x="4280298" y="2721639"/>
            <a:ext cx="421481" cy="365522"/>
          </a:xfrm>
          <a:custGeom>
            <a:avLst/>
            <a:gdLst>
              <a:gd name="T0" fmla="*/ 30885 w 560722"/>
              <a:gd name="T1" fmla="*/ 243126 h 487584"/>
              <a:gd name="T2" fmla="*/ 253020 w 560722"/>
              <a:gd name="T3" fmla="*/ 32001 h 487584"/>
              <a:gd name="T4" fmla="*/ 523392 w 560722"/>
              <a:gd name="T5" fmla="*/ 173363 h 487584"/>
              <a:gd name="T6" fmla="*/ 551363 w 560722"/>
              <a:gd name="T7" fmla="*/ 173363 h 487584"/>
              <a:gd name="T8" fmla="*/ 506512 w 560722"/>
              <a:gd name="T9" fmla="*/ 243126 h 487584"/>
              <a:gd name="T10" fmla="*/ 427824 w 560722"/>
              <a:gd name="T11" fmla="*/ 173363 h 487584"/>
              <a:gd name="T12" fmla="*/ 454254 w 560722"/>
              <a:gd name="T13" fmla="*/ 173363 h 487584"/>
              <a:gd name="T14" fmla="*/ 253644 w 560722"/>
              <a:gd name="T15" fmla="*/ 93114 h 487584"/>
              <a:gd name="T16" fmla="*/ 92655 w 560722"/>
              <a:gd name="T17" fmla="*/ 243126 h 487584"/>
              <a:gd name="T18" fmla="*/ 30885 w 560722"/>
              <a:gd name="T19" fmla="*/ 243126 h 4875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60722" h="487584">
                <a:moveTo>
                  <a:pt x="30474" y="243792"/>
                </a:moveTo>
                <a:cubicBezTo>
                  <a:pt x="30474" y="136117"/>
                  <a:pt x="124476" y="45322"/>
                  <a:pt x="249654" y="32091"/>
                </a:cubicBezTo>
                <a:cubicBezTo>
                  <a:pt x="366608" y="19729"/>
                  <a:pt x="477783" y="78800"/>
                  <a:pt x="516429" y="173837"/>
                </a:cubicBezTo>
                <a:lnTo>
                  <a:pt x="544028" y="173837"/>
                </a:lnTo>
                <a:lnTo>
                  <a:pt x="499774" y="243792"/>
                </a:lnTo>
                <a:lnTo>
                  <a:pt x="422132" y="173837"/>
                </a:lnTo>
                <a:lnTo>
                  <a:pt x="448210" y="173837"/>
                </a:lnTo>
                <a:cubicBezTo>
                  <a:pt x="410722" y="115338"/>
                  <a:pt x="330879" y="82879"/>
                  <a:pt x="250269" y="93367"/>
                </a:cubicBezTo>
                <a:cubicBezTo>
                  <a:pt x="158720" y="105278"/>
                  <a:pt x="91422" y="169008"/>
                  <a:pt x="91422" y="243792"/>
                </a:cubicBezTo>
                <a:lnTo>
                  <a:pt x="30474" y="24379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1" name="环形箭头 8">
            <a:extLst>
              <a:ext uri="{FF2B5EF4-FFF2-40B4-BE49-F238E27FC236}">
                <a16:creationId xmlns:a16="http://schemas.microsoft.com/office/drawing/2014/main" id="{242448C0-FD71-4A40-9AF2-3D82E7EAB80C}"/>
              </a:ext>
            </a:extLst>
          </p:cNvPr>
          <p:cNvSpPr>
            <a:spLocks/>
          </p:cNvSpPr>
          <p:nvPr/>
        </p:nvSpPr>
        <p:spPr bwMode="auto">
          <a:xfrm rot="10800000">
            <a:off x="4280298" y="2862132"/>
            <a:ext cx="421481" cy="365522"/>
          </a:xfrm>
          <a:custGeom>
            <a:avLst/>
            <a:gdLst>
              <a:gd name="T0" fmla="*/ 30885 w 560722"/>
              <a:gd name="T1" fmla="*/ 243126 h 487584"/>
              <a:gd name="T2" fmla="*/ 253020 w 560722"/>
              <a:gd name="T3" fmla="*/ 32001 h 487584"/>
              <a:gd name="T4" fmla="*/ 523392 w 560722"/>
              <a:gd name="T5" fmla="*/ 173363 h 487584"/>
              <a:gd name="T6" fmla="*/ 551363 w 560722"/>
              <a:gd name="T7" fmla="*/ 173363 h 487584"/>
              <a:gd name="T8" fmla="*/ 506512 w 560722"/>
              <a:gd name="T9" fmla="*/ 243126 h 487584"/>
              <a:gd name="T10" fmla="*/ 427824 w 560722"/>
              <a:gd name="T11" fmla="*/ 173363 h 487584"/>
              <a:gd name="T12" fmla="*/ 454254 w 560722"/>
              <a:gd name="T13" fmla="*/ 173363 h 487584"/>
              <a:gd name="T14" fmla="*/ 253644 w 560722"/>
              <a:gd name="T15" fmla="*/ 93114 h 487584"/>
              <a:gd name="T16" fmla="*/ 92655 w 560722"/>
              <a:gd name="T17" fmla="*/ 243126 h 487584"/>
              <a:gd name="T18" fmla="*/ 30885 w 560722"/>
              <a:gd name="T19" fmla="*/ 243126 h 4875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60722" h="487584">
                <a:moveTo>
                  <a:pt x="30474" y="243792"/>
                </a:moveTo>
                <a:cubicBezTo>
                  <a:pt x="30474" y="136117"/>
                  <a:pt x="124476" y="45322"/>
                  <a:pt x="249654" y="32091"/>
                </a:cubicBezTo>
                <a:cubicBezTo>
                  <a:pt x="366608" y="19729"/>
                  <a:pt x="477783" y="78800"/>
                  <a:pt x="516429" y="173837"/>
                </a:cubicBezTo>
                <a:lnTo>
                  <a:pt x="544028" y="173837"/>
                </a:lnTo>
                <a:lnTo>
                  <a:pt x="499774" y="243792"/>
                </a:lnTo>
                <a:lnTo>
                  <a:pt x="422132" y="173837"/>
                </a:lnTo>
                <a:lnTo>
                  <a:pt x="448210" y="173837"/>
                </a:lnTo>
                <a:cubicBezTo>
                  <a:pt x="410722" y="115338"/>
                  <a:pt x="330879" y="82879"/>
                  <a:pt x="250269" y="93367"/>
                </a:cubicBezTo>
                <a:cubicBezTo>
                  <a:pt x="158720" y="105278"/>
                  <a:pt x="91422" y="169008"/>
                  <a:pt x="91422" y="243792"/>
                </a:cubicBezTo>
                <a:lnTo>
                  <a:pt x="30474" y="24379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2" name="Freeform 206">
            <a:extLst>
              <a:ext uri="{FF2B5EF4-FFF2-40B4-BE49-F238E27FC236}">
                <a16:creationId xmlns:a16="http://schemas.microsoft.com/office/drawing/2014/main" id="{4D7CBFB9-BF51-461F-9477-6434FD02F4F7}"/>
              </a:ext>
            </a:extLst>
          </p:cNvPr>
          <p:cNvSpPr>
            <a:spLocks/>
          </p:cNvSpPr>
          <p:nvPr/>
        </p:nvSpPr>
        <p:spPr bwMode="auto">
          <a:xfrm rot="18000000">
            <a:off x="3209330" y="2104300"/>
            <a:ext cx="254794" cy="122634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2D634E"/>
          </a:solidFill>
          <a:ln>
            <a:noFill/>
          </a:ln>
        </p:spPr>
        <p:txBody>
          <a:bodyPr lIns="91262" tIns="45631" rIns="91262" bIns="45631"/>
          <a:lstStyle/>
          <a:p>
            <a:pPr defTabSz="685800"/>
            <a:endParaRPr lang="zh-CN" altLang="en-US" sz="135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3" name="Freeform 206">
            <a:extLst>
              <a:ext uri="{FF2B5EF4-FFF2-40B4-BE49-F238E27FC236}">
                <a16:creationId xmlns:a16="http://schemas.microsoft.com/office/drawing/2014/main" id="{6DCFE9B4-D72F-4866-BDA0-BFC6C97D890E}"/>
              </a:ext>
            </a:extLst>
          </p:cNvPr>
          <p:cNvSpPr>
            <a:spLocks/>
          </p:cNvSpPr>
          <p:nvPr/>
        </p:nvSpPr>
        <p:spPr bwMode="auto">
          <a:xfrm rot="3600000" flipH="1">
            <a:off x="5490567" y="2104300"/>
            <a:ext cx="254794" cy="122634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459979"/>
          </a:solidFill>
          <a:ln>
            <a:noFill/>
          </a:ln>
        </p:spPr>
        <p:txBody>
          <a:bodyPr lIns="91262" tIns="45631" rIns="91262" bIns="45631"/>
          <a:lstStyle/>
          <a:p>
            <a:pPr defTabSz="685800"/>
            <a:endParaRPr lang="zh-CN" altLang="en-US" sz="135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4" name="Freeform 206">
            <a:extLst>
              <a:ext uri="{FF2B5EF4-FFF2-40B4-BE49-F238E27FC236}">
                <a16:creationId xmlns:a16="http://schemas.microsoft.com/office/drawing/2014/main" id="{F4B014A0-3735-4C2E-B093-7CFD292D80F4}"/>
              </a:ext>
            </a:extLst>
          </p:cNvPr>
          <p:cNvSpPr>
            <a:spLocks/>
          </p:cNvSpPr>
          <p:nvPr/>
        </p:nvSpPr>
        <p:spPr bwMode="auto">
          <a:xfrm rot="13500000">
            <a:off x="3367683" y="3778319"/>
            <a:ext cx="121444" cy="255985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459979"/>
          </a:solidFill>
          <a:ln>
            <a:noFill/>
          </a:ln>
        </p:spPr>
        <p:txBody>
          <a:bodyPr lIns="91262" tIns="45631" rIns="91262" bIns="45631"/>
          <a:lstStyle/>
          <a:p>
            <a:pPr defTabSz="685800"/>
            <a:endParaRPr lang="zh-CN" altLang="en-US" sz="135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5" name="Freeform 206">
            <a:extLst>
              <a:ext uri="{FF2B5EF4-FFF2-40B4-BE49-F238E27FC236}">
                <a16:creationId xmlns:a16="http://schemas.microsoft.com/office/drawing/2014/main" id="{6B3B749C-7410-41B7-AE12-4CE97B9877D5}"/>
              </a:ext>
            </a:extLst>
          </p:cNvPr>
          <p:cNvSpPr>
            <a:spLocks/>
          </p:cNvSpPr>
          <p:nvPr/>
        </p:nvSpPr>
        <p:spPr bwMode="auto">
          <a:xfrm rot="8100000" flipH="1">
            <a:off x="5572721" y="3703309"/>
            <a:ext cx="122634" cy="254794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2D634E"/>
          </a:solidFill>
          <a:ln>
            <a:noFill/>
          </a:ln>
        </p:spPr>
        <p:txBody>
          <a:bodyPr lIns="91262" tIns="45631" rIns="91262" bIns="45631"/>
          <a:lstStyle/>
          <a:p>
            <a:pPr defTabSz="685800"/>
            <a:endParaRPr lang="zh-CN" altLang="en-US" sz="135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9B690C08-4C5B-453B-A094-965C1DC5B2C8}"/>
              </a:ext>
            </a:extLst>
          </p:cNvPr>
          <p:cNvGrpSpPr>
            <a:grpSpLocks/>
          </p:cNvGrpSpPr>
          <p:nvPr/>
        </p:nvGrpSpPr>
        <p:grpSpPr bwMode="auto">
          <a:xfrm>
            <a:off x="4892278" y="2207289"/>
            <a:ext cx="366713" cy="366713"/>
            <a:chOff x="0" y="0"/>
            <a:chExt cx="488316" cy="488319"/>
          </a:xfrm>
        </p:grpSpPr>
        <p:sp>
          <p:nvSpPr>
            <p:cNvPr id="17" name="AutoShape 81">
              <a:extLst>
                <a:ext uri="{FF2B5EF4-FFF2-40B4-BE49-F238E27FC236}">
                  <a16:creationId xmlns:a16="http://schemas.microsoft.com/office/drawing/2014/main" id="{EF9E7C25-1C6E-48BF-ADA3-0E45614A9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88316" cy="48831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0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0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38026" tIns="38026" rIns="38026" bIns="38026" anchor="ctr"/>
            <a:lstStyle/>
            <a:p>
              <a:pPr defTabSz="685800"/>
              <a:endParaRPr lang="zh-CN" altLang="en-US" sz="1350">
                <a:solidFill>
                  <a:srgbClr val="000000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8" name="AutoShape 82">
              <a:extLst>
                <a:ext uri="{FF2B5EF4-FFF2-40B4-BE49-F238E27FC236}">
                  <a16:creationId xmlns:a16="http://schemas.microsoft.com/office/drawing/2014/main" id="{BA62EEBD-BC95-4E12-9FC3-B1ECB0978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9" y="396498"/>
              <a:ext cx="45910" cy="45910"/>
            </a:xfrm>
            <a:custGeom>
              <a:avLst/>
              <a:gdLst>
                <a:gd name="T0" fmla="*/ 995737 w 21600"/>
                <a:gd name="T1" fmla="*/ 1327666 h 21600"/>
                <a:gd name="T2" fmla="*/ 663816 w 21600"/>
                <a:gd name="T3" fmla="*/ 995737 h 21600"/>
                <a:gd name="T4" fmla="*/ 995737 w 21600"/>
                <a:gd name="T5" fmla="*/ 663816 h 21600"/>
                <a:gd name="T6" fmla="*/ 1327666 w 21600"/>
                <a:gd name="T7" fmla="*/ 995737 h 21600"/>
                <a:gd name="T8" fmla="*/ 995737 w 21600"/>
                <a:gd name="T9" fmla="*/ 1327666 h 21600"/>
                <a:gd name="T10" fmla="*/ 995737 w 21600"/>
                <a:gd name="T11" fmla="*/ 0 h 21600"/>
                <a:gd name="T12" fmla="*/ 0 w 21600"/>
                <a:gd name="T13" fmla="*/ 995737 h 21600"/>
                <a:gd name="T14" fmla="*/ 995737 w 21600"/>
                <a:gd name="T15" fmla="*/ 1991391 h 21600"/>
                <a:gd name="T16" fmla="*/ 1991476 w 21600"/>
                <a:gd name="T17" fmla="*/ 995737 h 21600"/>
                <a:gd name="T18" fmla="*/ 995737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38026" tIns="38026" rIns="38026" bIns="38026" anchor="ctr"/>
            <a:lstStyle/>
            <a:p>
              <a:pPr defTabSz="685800"/>
              <a:endParaRPr lang="zh-CN" altLang="en-US" sz="1350">
                <a:solidFill>
                  <a:srgbClr val="000000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2D518C6-82AF-474E-8EF3-81FD2E044529}"/>
              </a:ext>
            </a:extLst>
          </p:cNvPr>
          <p:cNvGrpSpPr/>
          <p:nvPr/>
        </p:nvGrpSpPr>
        <p:grpSpPr>
          <a:xfrm>
            <a:off x="1229827" y="1690424"/>
            <a:ext cx="1935551" cy="881326"/>
            <a:chOff x="1489352" y="4178427"/>
            <a:chExt cx="2580734" cy="1175100"/>
          </a:xfrm>
        </p:grpSpPr>
        <p:sp>
          <p:nvSpPr>
            <p:cNvPr id="47" name="îšlíḑè">
              <a:extLst>
                <a:ext uri="{FF2B5EF4-FFF2-40B4-BE49-F238E27FC236}">
                  <a16:creationId xmlns:a16="http://schemas.microsoft.com/office/drawing/2014/main" id="{B5B3B44B-E894-4A25-ACC5-A659CF779078}"/>
                </a:ext>
              </a:extLst>
            </p:cNvPr>
            <p:cNvSpPr/>
            <p:nvPr/>
          </p:nvSpPr>
          <p:spPr>
            <a:xfrm>
              <a:off x="2548139" y="4178427"/>
              <a:ext cx="1521947" cy="473742"/>
            </a:xfrm>
            <a:prstGeom prst="round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r" defTabSz="685800"/>
              <a:r>
                <a:rPr lang="zh-CN" altLang="en-US" sz="1350" b="1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7B20E5C-F292-49C6-928D-CE1C4186211A}"/>
                </a:ext>
              </a:extLst>
            </p:cNvPr>
            <p:cNvSpPr/>
            <p:nvPr/>
          </p:nvSpPr>
          <p:spPr>
            <a:xfrm>
              <a:off x="1489352" y="4535269"/>
              <a:ext cx="2566230" cy="818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7A9F432-2B06-418B-A187-5188B0C4D28B}"/>
              </a:ext>
            </a:extLst>
          </p:cNvPr>
          <p:cNvGrpSpPr/>
          <p:nvPr/>
        </p:nvGrpSpPr>
        <p:grpSpPr>
          <a:xfrm>
            <a:off x="1229827" y="3674120"/>
            <a:ext cx="1935551" cy="881326"/>
            <a:chOff x="1489352" y="4178427"/>
            <a:chExt cx="2580734" cy="1175100"/>
          </a:xfrm>
        </p:grpSpPr>
        <p:sp>
          <p:nvSpPr>
            <p:cNvPr id="50" name="îšlíḑè">
              <a:extLst>
                <a:ext uri="{FF2B5EF4-FFF2-40B4-BE49-F238E27FC236}">
                  <a16:creationId xmlns:a16="http://schemas.microsoft.com/office/drawing/2014/main" id="{14024096-FD47-4BEE-A26A-4D1DB571E9A2}"/>
                </a:ext>
              </a:extLst>
            </p:cNvPr>
            <p:cNvSpPr/>
            <p:nvPr/>
          </p:nvSpPr>
          <p:spPr>
            <a:xfrm>
              <a:off x="2548139" y="4178427"/>
              <a:ext cx="1521947" cy="473742"/>
            </a:xfrm>
            <a:prstGeom prst="round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r" defTabSz="685800"/>
              <a:r>
                <a:rPr lang="zh-CN" altLang="en-US" sz="1350" b="1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BD9262E-CA22-4DB8-9284-43DB1AC17F33}"/>
                </a:ext>
              </a:extLst>
            </p:cNvPr>
            <p:cNvSpPr/>
            <p:nvPr/>
          </p:nvSpPr>
          <p:spPr>
            <a:xfrm>
              <a:off x="1489352" y="4535269"/>
              <a:ext cx="2566230" cy="818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2451A6C-A470-4607-81C2-285029AADBDA}"/>
              </a:ext>
            </a:extLst>
          </p:cNvPr>
          <p:cNvGrpSpPr/>
          <p:nvPr/>
        </p:nvGrpSpPr>
        <p:grpSpPr>
          <a:xfrm>
            <a:off x="5820737" y="1689551"/>
            <a:ext cx="1927043" cy="881326"/>
            <a:chOff x="1486191" y="4178427"/>
            <a:chExt cx="2569391" cy="1175100"/>
          </a:xfrm>
        </p:grpSpPr>
        <p:sp>
          <p:nvSpPr>
            <p:cNvPr id="53" name="îšlíḑè">
              <a:extLst>
                <a:ext uri="{FF2B5EF4-FFF2-40B4-BE49-F238E27FC236}">
                  <a16:creationId xmlns:a16="http://schemas.microsoft.com/office/drawing/2014/main" id="{0243CE19-356A-43E1-9270-21D502BD0FEA}"/>
                </a:ext>
              </a:extLst>
            </p:cNvPr>
            <p:cNvSpPr/>
            <p:nvPr/>
          </p:nvSpPr>
          <p:spPr>
            <a:xfrm>
              <a:off x="1486191" y="4178427"/>
              <a:ext cx="1521947" cy="473742"/>
            </a:xfrm>
            <a:prstGeom prst="round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defTabSz="685800"/>
              <a:r>
                <a:rPr lang="zh-CN" altLang="en-US" sz="1350" b="1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99C1AC-5000-48E7-B019-E67A9D66301E}"/>
                </a:ext>
              </a:extLst>
            </p:cNvPr>
            <p:cNvSpPr/>
            <p:nvPr/>
          </p:nvSpPr>
          <p:spPr>
            <a:xfrm>
              <a:off x="1489352" y="4535269"/>
              <a:ext cx="2566230" cy="818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4120E45-1AF4-4CD2-A261-5A0E154B6A2B}"/>
              </a:ext>
            </a:extLst>
          </p:cNvPr>
          <p:cNvGrpSpPr/>
          <p:nvPr/>
        </p:nvGrpSpPr>
        <p:grpSpPr>
          <a:xfrm>
            <a:off x="5892052" y="3653009"/>
            <a:ext cx="1927043" cy="881326"/>
            <a:chOff x="1486191" y="4178427"/>
            <a:chExt cx="2569391" cy="1175100"/>
          </a:xfrm>
        </p:grpSpPr>
        <p:sp>
          <p:nvSpPr>
            <p:cNvPr id="56" name="îšlíḑè">
              <a:extLst>
                <a:ext uri="{FF2B5EF4-FFF2-40B4-BE49-F238E27FC236}">
                  <a16:creationId xmlns:a16="http://schemas.microsoft.com/office/drawing/2014/main" id="{98BD94E2-D480-47F4-92AF-F0A1F0B67711}"/>
                </a:ext>
              </a:extLst>
            </p:cNvPr>
            <p:cNvSpPr/>
            <p:nvPr/>
          </p:nvSpPr>
          <p:spPr>
            <a:xfrm>
              <a:off x="1486191" y="4178427"/>
              <a:ext cx="1521947" cy="473742"/>
            </a:xfrm>
            <a:prstGeom prst="round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defTabSz="685800"/>
              <a:r>
                <a:rPr lang="zh-CN" altLang="en-US" sz="1350" b="1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0ED86CF-35DC-4AC2-A8B8-C9A846A29D9C}"/>
                </a:ext>
              </a:extLst>
            </p:cNvPr>
            <p:cNvSpPr/>
            <p:nvPr/>
          </p:nvSpPr>
          <p:spPr>
            <a:xfrm>
              <a:off x="1489352" y="4535269"/>
              <a:ext cx="2566230" cy="818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在此次双击输入替换内容</a:t>
              </a:r>
              <a:endPara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20BE8B3F-E83A-4EA0-B471-3C482258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17" y="2044855"/>
            <a:ext cx="828444" cy="828444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88123398-8EC0-4FF5-A6A0-DFC10FB9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872" y="3127667"/>
            <a:ext cx="828444" cy="828444"/>
          </a:xfrm>
          <a:prstGeom prst="rect">
            <a:avLst/>
          </a:prstGeom>
        </p:spPr>
      </p:pic>
      <p:grpSp>
        <p:nvGrpSpPr>
          <p:cNvPr id="61" name="组合 14">
            <a:extLst>
              <a:ext uri="{FF2B5EF4-FFF2-40B4-BE49-F238E27FC236}">
                <a16:creationId xmlns:a16="http://schemas.microsoft.com/office/drawing/2014/main" id="{B4D9545D-4956-4D2C-9053-73DD49D631D0}"/>
              </a:ext>
            </a:extLst>
          </p:cNvPr>
          <p:cNvGrpSpPr>
            <a:grpSpLocks/>
          </p:cNvGrpSpPr>
          <p:nvPr/>
        </p:nvGrpSpPr>
        <p:grpSpPr bwMode="auto">
          <a:xfrm>
            <a:off x="3799182" y="3286293"/>
            <a:ext cx="366713" cy="366713"/>
            <a:chOff x="0" y="0"/>
            <a:chExt cx="488316" cy="488319"/>
          </a:xfrm>
        </p:grpSpPr>
        <p:sp>
          <p:nvSpPr>
            <p:cNvPr id="62" name="AutoShape 81">
              <a:extLst>
                <a:ext uri="{FF2B5EF4-FFF2-40B4-BE49-F238E27FC236}">
                  <a16:creationId xmlns:a16="http://schemas.microsoft.com/office/drawing/2014/main" id="{B39CDD95-BA75-4CC9-AF82-0535B0842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88316" cy="48831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0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0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38026" tIns="38026" rIns="38026" bIns="38026" anchor="ctr"/>
            <a:lstStyle/>
            <a:p>
              <a:pPr defTabSz="685800"/>
              <a:endParaRPr lang="zh-CN" altLang="en-US" sz="1350">
                <a:solidFill>
                  <a:srgbClr val="000000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63" name="AutoShape 82">
              <a:extLst>
                <a:ext uri="{FF2B5EF4-FFF2-40B4-BE49-F238E27FC236}">
                  <a16:creationId xmlns:a16="http://schemas.microsoft.com/office/drawing/2014/main" id="{A8F39E33-BCBA-447B-9F6B-254A1EB3E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9" y="396498"/>
              <a:ext cx="45910" cy="45910"/>
            </a:xfrm>
            <a:custGeom>
              <a:avLst/>
              <a:gdLst>
                <a:gd name="T0" fmla="*/ 995737 w 21600"/>
                <a:gd name="T1" fmla="*/ 1327666 h 21600"/>
                <a:gd name="T2" fmla="*/ 663816 w 21600"/>
                <a:gd name="T3" fmla="*/ 995737 h 21600"/>
                <a:gd name="T4" fmla="*/ 995737 w 21600"/>
                <a:gd name="T5" fmla="*/ 663816 h 21600"/>
                <a:gd name="T6" fmla="*/ 1327666 w 21600"/>
                <a:gd name="T7" fmla="*/ 995737 h 21600"/>
                <a:gd name="T8" fmla="*/ 995737 w 21600"/>
                <a:gd name="T9" fmla="*/ 1327666 h 21600"/>
                <a:gd name="T10" fmla="*/ 995737 w 21600"/>
                <a:gd name="T11" fmla="*/ 0 h 21600"/>
                <a:gd name="T12" fmla="*/ 0 w 21600"/>
                <a:gd name="T13" fmla="*/ 995737 h 21600"/>
                <a:gd name="T14" fmla="*/ 995737 w 21600"/>
                <a:gd name="T15" fmla="*/ 1991391 h 21600"/>
                <a:gd name="T16" fmla="*/ 1991476 w 21600"/>
                <a:gd name="T17" fmla="*/ 995737 h 21600"/>
                <a:gd name="T18" fmla="*/ 995737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38026" tIns="38026" rIns="38026" bIns="38026" anchor="ctr"/>
            <a:lstStyle/>
            <a:p>
              <a:pPr defTabSz="685800"/>
              <a:endParaRPr lang="zh-CN" altLang="en-US" sz="1350">
                <a:solidFill>
                  <a:srgbClr val="000000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B566968-AA94-43EE-BC7B-601890A50C54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BF42956-6E9E-478E-B3EB-F505D93837DB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9FF29BD-3547-40CC-8C25-E5F2EB7D9898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E2E148-3BAE-48FB-8796-D5687D9A8281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EF784EF-AD64-4825-A74F-3796DFAC34E5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261E2D8-FD14-47C2-BA8A-F7EDF44B9B9A}"/>
              </a:ext>
            </a:extLst>
          </p:cNvPr>
          <p:cNvGrpSpPr/>
          <p:nvPr/>
        </p:nvGrpSpPr>
        <p:grpSpPr>
          <a:xfrm>
            <a:off x="951438" y="145785"/>
            <a:ext cx="7014417" cy="1063437"/>
            <a:chOff x="951438" y="1880"/>
            <a:chExt cx="7014417" cy="1063437"/>
          </a:xfrm>
        </p:grpSpPr>
        <p:sp>
          <p:nvSpPr>
            <p:cNvPr id="65" name="TextBox 8">
              <a:extLst>
                <a:ext uri="{FF2B5EF4-FFF2-40B4-BE49-F238E27FC236}">
                  <a16:creationId xmlns:a16="http://schemas.microsoft.com/office/drawing/2014/main" id="{B71AA75D-710C-4774-AB35-6E01C7ACF7D8}"/>
                </a:ext>
              </a:extLst>
            </p:cNvPr>
            <p:cNvSpPr txBox="1"/>
            <p:nvPr/>
          </p:nvSpPr>
          <p:spPr>
            <a:xfrm>
              <a:off x="3163094" y="757540"/>
              <a:ext cx="280828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3C3C3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内容标题</a:t>
              </a:r>
              <a:endParaRPr lang="zh-CN" altLang="en-US" sz="2800" dirty="0">
                <a:solidFill>
                  <a:srgbClr val="3C3C3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7917E456-7581-4DF5-AB36-8BEBA158A125}"/>
                </a:ext>
              </a:extLst>
            </p:cNvPr>
            <p:cNvGrpSpPr/>
            <p:nvPr/>
          </p:nvGrpSpPr>
          <p:grpSpPr>
            <a:xfrm>
              <a:off x="951438" y="421111"/>
              <a:ext cx="7014417" cy="0"/>
              <a:chOff x="1028775" y="591989"/>
              <a:chExt cx="9864023" cy="0"/>
            </a:xfrm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2AABBA26-8854-47F7-940E-D09FF1E7031F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19615DE0-C833-4769-8171-873895EF0801}"/>
                  </a:ext>
                </a:extLst>
              </p:cNvPr>
              <p:cNvCxnSpPr/>
              <p:nvPr/>
            </p:nvCxnSpPr>
            <p:spPr>
              <a:xfrm>
                <a:off x="7388602" y="591989"/>
                <a:ext cx="3504196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2CE8BFCA-F8FA-4097-B32A-5BE83B01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4446" y="1880"/>
              <a:ext cx="686531" cy="691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8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64">
        <p:fade/>
      </p:transition>
    </mc:Choice>
    <mc:Fallback xmlns="">
      <p:transition spd="med" advTm="196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25E8D7-AC7B-4095-96DF-F73FAB818886}"/>
              </a:ext>
            </a:extLst>
          </p:cNvPr>
          <p:cNvSpPr/>
          <p:nvPr/>
        </p:nvSpPr>
        <p:spPr>
          <a:xfrm>
            <a:off x="0" y="2383631"/>
            <a:ext cx="9144000" cy="1676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srgbClr val="38945D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文本框 770">
            <a:extLst>
              <a:ext uri="{FF2B5EF4-FFF2-40B4-BE49-F238E27FC236}">
                <a16:creationId xmlns:a16="http://schemas.microsoft.com/office/drawing/2014/main" id="{96EB98B2-3EA1-497F-A1B8-40D81CE2F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044" y="2769394"/>
            <a:ext cx="2805113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4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24C747-02E4-445F-84A7-8A837D1A14B5}"/>
              </a:ext>
            </a:extLst>
          </p:cNvPr>
          <p:cNvSpPr/>
          <p:nvPr/>
        </p:nvSpPr>
        <p:spPr>
          <a:xfrm>
            <a:off x="6109613" y="3389806"/>
            <a:ext cx="1620957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双击输入替换内容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4EE5B1-C324-488C-A428-455F867C9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885" y="2034796"/>
            <a:ext cx="3084843" cy="27739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C219F3-3581-4E2A-A656-A0E2549AB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800" y="381633"/>
            <a:ext cx="4824000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19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2">
        <p15:prstTrans prst="pageCurlDouble"/>
      </p:transition>
    </mc:Choice>
    <mc:Fallback xmlns="">
      <p:transition spd="slow" advTm="78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983C6FA-2BDB-4027-B6FE-8B6A1BC3B890}"/>
              </a:ext>
            </a:extLst>
          </p:cNvPr>
          <p:cNvSpPr>
            <a:spLocks noChangeAspect="1"/>
          </p:cNvSpPr>
          <p:nvPr/>
        </p:nvSpPr>
        <p:spPr>
          <a:xfrm rot="10800000">
            <a:off x="-78101" y="-83732"/>
            <a:ext cx="3636000" cy="3898131"/>
          </a:xfrm>
          <a:custGeom>
            <a:avLst/>
            <a:gdLst>
              <a:gd name="connsiteX0" fmla="*/ 2730500 w 2730500"/>
              <a:gd name="connsiteY0" fmla="*/ 2927350 h 2927350"/>
              <a:gd name="connsiteX1" fmla="*/ 0 w 2730500"/>
              <a:gd name="connsiteY1" fmla="*/ 2927350 h 2927350"/>
              <a:gd name="connsiteX2" fmla="*/ 0 w 2730500"/>
              <a:gd name="connsiteY2" fmla="*/ 825500 h 2927350"/>
              <a:gd name="connsiteX3" fmla="*/ 1365250 w 2730500"/>
              <a:gd name="connsiteY3" fmla="*/ 0 h 2927350"/>
              <a:gd name="connsiteX4" fmla="*/ 2730500 w 2730500"/>
              <a:gd name="connsiteY4" fmla="*/ 825500 h 29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2927350">
                <a:moveTo>
                  <a:pt x="2730500" y="2927350"/>
                </a:moveTo>
                <a:lnTo>
                  <a:pt x="0" y="2927350"/>
                </a:lnTo>
                <a:lnTo>
                  <a:pt x="0" y="825500"/>
                </a:lnTo>
                <a:lnTo>
                  <a:pt x="1365250" y="0"/>
                </a:lnTo>
                <a:lnTo>
                  <a:pt x="2730500" y="82550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58C10A4-4EC2-45D8-9A6B-8FE84209BF02}"/>
              </a:ext>
            </a:extLst>
          </p:cNvPr>
          <p:cNvSpPr/>
          <p:nvPr/>
        </p:nvSpPr>
        <p:spPr>
          <a:xfrm rot="10800000">
            <a:off x="0" y="-1"/>
            <a:ext cx="3479800" cy="3730669"/>
          </a:xfrm>
          <a:custGeom>
            <a:avLst/>
            <a:gdLst>
              <a:gd name="connsiteX0" fmla="*/ 2730500 w 2730500"/>
              <a:gd name="connsiteY0" fmla="*/ 2927350 h 2927350"/>
              <a:gd name="connsiteX1" fmla="*/ 0 w 2730500"/>
              <a:gd name="connsiteY1" fmla="*/ 2927350 h 2927350"/>
              <a:gd name="connsiteX2" fmla="*/ 0 w 2730500"/>
              <a:gd name="connsiteY2" fmla="*/ 825500 h 2927350"/>
              <a:gd name="connsiteX3" fmla="*/ 1365250 w 2730500"/>
              <a:gd name="connsiteY3" fmla="*/ 0 h 2927350"/>
              <a:gd name="connsiteX4" fmla="*/ 2730500 w 2730500"/>
              <a:gd name="connsiteY4" fmla="*/ 825500 h 29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2927350">
                <a:moveTo>
                  <a:pt x="2730500" y="2927350"/>
                </a:moveTo>
                <a:lnTo>
                  <a:pt x="0" y="2927350"/>
                </a:lnTo>
                <a:lnTo>
                  <a:pt x="0" y="825500"/>
                </a:lnTo>
                <a:lnTo>
                  <a:pt x="1365250" y="0"/>
                </a:lnTo>
                <a:lnTo>
                  <a:pt x="2730500" y="825500"/>
                </a:lnTo>
                <a:close/>
              </a:path>
            </a:pathLst>
          </a:custGeom>
          <a:blipFill dpi="0" rotWithShape="0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/>
                      </a14:imgEffect>
                    </a14:imgLayer>
                  </a14:imgProps>
                </a:ext>
              </a:extLst>
            </a:blip>
            <a:srcRect/>
            <a:stretch>
              <a:fillRect l="-30439" r="-304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Hexagon 61">
            <a:extLst>
              <a:ext uri="{FF2B5EF4-FFF2-40B4-BE49-F238E27FC236}">
                <a16:creationId xmlns:a16="http://schemas.microsoft.com/office/drawing/2014/main" id="{6FB31526-217D-4C68-9C7E-261F97344555}"/>
              </a:ext>
            </a:extLst>
          </p:cNvPr>
          <p:cNvSpPr/>
          <p:nvPr/>
        </p:nvSpPr>
        <p:spPr>
          <a:xfrm rot="5400000">
            <a:off x="2383055" y="2887929"/>
            <a:ext cx="828239" cy="65405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01600" dist="12700" sx="110000" sy="110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F7BF99-882C-4F5C-BC03-3A51103EF780}"/>
              </a:ext>
            </a:extLst>
          </p:cNvPr>
          <p:cNvSpPr txBox="1"/>
          <p:nvPr/>
        </p:nvSpPr>
        <p:spPr>
          <a:xfrm>
            <a:off x="4598695" y="2417861"/>
            <a:ext cx="196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添加标题说明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527C20-D4D5-4777-99EB-865C8A622209}"/>
              </a:ext>
            </a:extLst>
          </p:cNvPr>
          <p:cNvSpPr txBox="1"/>
          <p:nvPr/>
        </p:nvSpPr>
        <p:spPr>
          <a:xfrm>
            <a:off x="4598695" y="2698809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59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请添加你的内容标题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8265DF-5CC9-4227-B014-E11E0F70C3D1}"/>
              </a:ext>
            </a:extLst>
          </p:cNvPr>
          <p:cNvSpPr txBox="1">
            <a:spLocks/>
          </p:cNvSpPr>
          <p:nvPr/>
        </p:nvSpPr>
        <p:spPr>
          <a:xfrm>
            <a:off x="4699996" y="3229894"/>
            <a:ext cx="3949053" cy="7449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ts val="2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双击替换此部分内容，这里的内容仅作为文字排版占位显示。左侧图片可通过设置图片格式的形状填充处更改文件来源进行修改。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405B83-08C8-45B3-A203-D5AC5D05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789" y="206753"/>
            <a:ext cx="511411" cy="5152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10C0CA-CCB2-4277-A35B-9DFFC0E8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01" y="175307"/>
            <a:ext cx="1627800" cy="546673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8C0235-7024-41F3-986B-D294920F17D2}"/>
              </a:ext>
            </a:extLst>
          </p:cNvPr>
          <p:cNvGrpSpPr/>
          <p:nvPr/>
        </p:nvGrpSpPr>
        <p:grpSpPr>
          <a:xfrm>
            <a:off x="6633550" y="4263229"/>
            <a:ext cx="1921851" cy="276999"/>
            <a:chOff x="6457949" y="4263229"/>
            <a:chExt cx="1921851" cy="27699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5D1A875-44B1-4136-9C36-C58CAACF4694}"/>
                </a:ext>
              </a:extLst>
            </p:cNvPr>
            <p:cNvSpPr/>
            <p:nvPr/>
          </p:nvSpPr>
          <p:spPr>
            <a:xfrm>
              <a:off x="6457949" y="4279899"/>
              <a:ext cx="1921851" cy="2603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E846B58-4A07-47F4-8594-FCAEF4363198}"/>
                </a:ext>
              </a:extLst>
            </p:cNvPr>
            <p:cNvSpPr txBox="1"/>
            <p:nvPr/>
          </p:nvSpPr>
          <p:spPr>
            <a:xfrm>
              <a:off x="6680200" y="4263229"/>
              <a:ext cx="1409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双击替换文字内容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808F2FE2-7258-4355-A074-A9498AEF3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262" y="2819884"/>
            <a:ext cx="815391" cy="8153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12EC77-134F-4784-84BE-F7E58AC045F0}"/>
              </a:ext>
            </a:extLst>
          </p:cNvPr>
          <p:cNvSpPr/>
          <p:nvPr/>
        </p:nvSpPr>
        <p:spPr>
          <a:xfrm>
            <a:off x="4552976" y="2500549"/>
            <a:ext cx="36000" cy="540000"/>
          </a:xfrm>
          <a:prstGeom prst="rect">
            <a:avLst/>
          </a:prstGeom>
          <a:solidFill>
            <a:srgbClr val="459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3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">
        <p14:ferris dir="l"/>
      </p:transition>
    </mc:Choice>
    <mc:Fallback xmlns="">
      <p:transition spd="slow" advTm="67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99BA34AE-BEF8-44CB-90AE-67388D46B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74"/>
          <a:stretch/>
        </p:blipFill>
        <p:spPr>
          <a:xfrm>
            <a:off x="-828437" y="524568"/>
            <a:ext cx="7454232" cy="438677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3ADF14-5FB9-4995-A4B0-DD09B16BB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84" y="38100"/>
            <a:ext cx="7454232" cy="51435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8CC32C8-F952-4F14-904A-B38D67C16A84}"/>
              </a:ext>
            </a:extLst>
          </p:cNvPr>
          <p:cNvGrpSpPr/>
          <p:nvPr/>
        </p:nvGrpSpPr>
        <p:grpSpPr>
          <a:xfrm>
            <a:off x="1817207" y="1180816"/>
            <a:ext cx="5509586" cy="7149658"/>
            <a:chOff x="1817207" y="1853774"/>
            <a:chExt cx="5509586" cy="714965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15E361-A688-402C-BDF7-8803EBD05E01}"/>
                </a:ext>
              </a:extLst>
            </p:cNvPr>
            <p:cNvGrpSpPr/>
            <p:nvPr/>
          </p:nvGrpSpPr>
          <p:grpSpPr>
            <a:xfrm>
              <a:off x="1817207" y="1853774"/>
              <a:ext cx="5509586" cy="7149658"/>
              <a:chOff x="1695921" y="5152116"/>
              <a:chExt cx="5509586" cy="7149658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864A77B-1448-43E4-83E7-C77C02DFD875}"/>
                  </a:ext>
                </a:extLst>
              </p:cNvPr>
              <p:cNvSpPr/>
              <p:nvPr/>
            </p:nvSpPr>
            <p:spPr>
              <a:xfrm>
                <a:off x="1698320" y="5152116"/>
                <a:ext cx="5496395" cy="6613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F4BD05A3-2780-49FC-9F6D-3276901AEE98}"/>
                  </a:ext>
                </a:extLst>
              </p:cNvPr>
              <p:cNvGrpSpPr/>
              <p:nvPr/>
            </p:nvGrpSpPr>
            <p:grpSpPr>
              <a:xfrm>
                <a:off x="1867692" y="5333280"/>
                <a:ext cx="3113268" cy="797683"/>
                <a:chOff x="2889884" y="947859"/>
                <a:chExt cx="3113268" cy="797683"/>
              </a:xfrm>
            </p:grpSpPr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D008D68D-BF7C-4211-A3A4-62F4CF72D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89884" y="1031399"/>
                  <a:ext cx="686531" cy="691654"/>
                </a:xfrm>
                <a:prstGeom prst="rect">
                  <a:avLst/>
                </a:prstGeom>
              </p:spPr>
            </p:pic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62CD91E8-E75A-4728-8AD9-FAD87478F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7930" y="947859"/>
                  <a:ext cx="2375222" cy="797683"/>
                </a:xfrm>
                <a:prstGeom prst="rect">
                  <a:avLst/>
                </a:prstGeom>
              </p:spPr>
            </p:pic>
          </p:grp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0354186-E9B8-411F-B9EE-8D126294E680}"/>
                  </a:ext>
                </a:extLst>
              </p:cNvPr>
              <p:cNvSpPr/>
              <p:nvPr/>
            </p:nvSpPr>
            <p:spPr>
              <a:xfrm>
                <a:off x="1698320" y="11287192"/>
                <a:ext cx="5489268" cy="478164"/>
              </a:xfrm>
              <a:prstGeom prst="rect">
                <a:avLst/>
              </a:prstGeom>
              <a:solidFill>
                <a:srgbClr val="2D6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6DABEEE-E20F-4A7F-BA74-80BD61BEFDEE}"/>
                  </a:ext>
                </a:extLst>
              </p:cNvPr>
              <p:cNvGrpSpPr/>
              <p:nvPr/>
            </p:nvGrpSpPr>
            <p:grpSpPr>
              <a:xfrm>
                <a:off x="3895590" y="6423229"/>
                <a:ext cx="1303085" cy="1275511"/>
                <a:chOff x="3730171" y="1271113"/>
                <a:chExt cx="1303085" cy="1275511"/>
              </a:xfrm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4B04A549-BC02-4A5D-B416-43820C64915E}"/>
                    </a:ext>
                  </a:extLst>
                </p:cNvPr>
                <p:cNvGrpSpPr/>
                <p:nvPr/>
              </p:nvGrpSpPr>
              <p:grpSpPr>
                <a:xfrm>
                  <a:off x="3730171" y="1271113"/>
                  <a:ext cx="1303085" cy="0"/>
                  <a:chOff x="3730171" y="1271113"/>
                  <a:chExt cx="1303085" cy="0"/>
                </a:xfrm>
              </p:grpSpPr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1242EE10-1700-42F6-B91D-DDCDCB5C0DA8}"/>
                      </a:ext>
                    </a:extLst>
                  </p:cNvPr>
                  <p:cNvCxnSpPr/>
                  <p:nvPr/>
                </p:nvCxnSpPr>
                <p:spPr>
                  <a:xfrm>
                    <a:off x="3730171" y="1271113"/>
                    <a:ext cx="217715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>
                    <a:extLst>
                      <a:ext uri="{FF2B5EF4-FFF2-40B4-BE49-F238E27FC236}">
                        <a16:creationId xmlns:a16="http://schemas.microsoft.com/office/drawing/2014/main" id="{A36DEC17-0A7D-4942-B80E-DD6071F0575B}"/>
                      </a:ext>
                    </a:extLst>
                  </p:cNvPr>
                  <p:cNvCxnSpPr/>
                  <p:nvPr/>
                </p:nvCxnSpPr>
                <p:spPr>
                  <a:xfrm>
                    <a:off x="4815541" y="1271113"/>
                    <a:ext cx="217715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DF4D0691-4B0A-45F3-8633-F279D35DCD62}"/>
                    </a:ext>
                  </a:extLst>
                </p:cNvPr>
                <p:cNvGrpSpPr/>
                <p:nvPr/>
              </p:nvGrpSpPr>
              <p:grpSpPr>
                <a:xfrm>
                  <a:off x="3730171" y="2546624"/>
                  <a:ext cx="1303085" cy="0"/>
                  <a:chOff x="3730171" y="688311"/>
                  <a:chExt cx="1303085" cy="0"/>
                </a:xfrm>
              </p:grpSpPr>
              <p:cxnSp>
                <p:nvCxnSpPr>
                  <p:cNvPr id="25" name="直接连接符 24">
                    <a:extLst>
                      <a:ext uri="{FF2B5EF4-FFF2-40B4-BE49-F238E27FC236}">
                        <a16:creationId xmlns:a16="http://schemas.microsoft.com/office/drawing/2014/main" id="{F9EAC9DB-4F69-4EB8-A0F2-AD6683A7CB90}"/>
                      </a:ext>
                    </a:extLst>
                  </p:cNvPr>
                  <p:cNvCxnSpPr/>
                  <p:nvPr/>
                </p:nvCxnSpPr>
                <p:spPr>
                  <a:xfrm>
                    <a:off x="3730171" y="688311"/>
                    <a:ext cx="217715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>
                    <a:extLst>
                      <a:ext uri="{FF2B5EF4-FFF2-40B4-BE49-F238E27FC236}">
                        <a16:creationId xmlns:a16="http://schemas.microsoft.com/office/drawing/2014/main" id="{5072D0E4-D2B0-4EEA-8D49-A86A4D9169FC}"/>
                      </a:ext>
                    </a:extLst>
                  </p:cNvPr>
                  <p:cNvCxnSpPr/>
                  <p:nvPr/>
                </p:nvCxnSpPr>
                <p:spPr>
                  <a:xfrm>
                    <a:off x="4815541" y="688311"/>
                    <a:ext cx="217715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0E9DACA-C505-4CC8-B57D-3E1D3F65AF7B}"/>
                  </a:ext>
                </a:extLst>
              </p:cNvPr>
              <p:cNvSpPr/>
              <p:nvPr/>
            </p:nvSpPr>
            <p:spPr>
              <a:xfrm>
                <a:off x="1698320" y="5152116"/>
                <a:ext cx="5507187" cy="134720"/>
              </a:xfrm>
              <a:prstGeom prst="rect">
                <a:avLst/>
              </a:prstGeom>
              <a:solidFill>
                <a:srgbClr val="2D6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76CF20EA-B80F-4118-8AFD-63876BD983C3}"/>
                  </a:ext>
                </a:extLst>
              </p:cNvPr>
              <p:cNvGrpSpPr/>
              <p:nvPr/>
            </p:nvGrpSpPr>
            <p:grpSpPr>
              <a:xfrm>
                <a:off x="2466518" y="6639261"/>
                <a:ext cx="3960000" cy="2097315"/>
                <a:chOff x="2261725" y="1015908"/>
                <a:chExt cx="4274155" cy="2097315"/>
              </a:xfrm>
            </p:grpSpPr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5C19EED6-B9EF-4523-A0C0-A909A201C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725" y="1435371"/>
                  <a:ext cx="4274155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E10EC575-6B35-4094-90DF-AF1063832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725" y="1854834"/>
                  <a:ext cx="4274155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AEE77DF4-0872-4364-97C2-F4515948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725" y="2274297"/>
                  <a:ext cx="4274155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0590C9A-2011-4FDE-9762-ED5F60FE4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725" y="2693760"/>
                  <a:ext cx="4274155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90696899-D1CF-4BED-B6E4-9E4CCBA05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725" y="3113223"/>
                  <a:ext cx="4274155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BDBC7429-4554-444D-9420-146233487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1725" y="1015908"/>
                  <a:ext cx="4274155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550B3419-29C4-44E0-A68C-52DC458DB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5921" y="8612453"/>
                <a:ext cx="5508000" cy="3689321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E53125A-DCA1-436C-A30B-637F0CAF1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1462" y="8428994"/>
                <a:ext cx="5236918" cy="1865538"/>
              </a:xfrm>
              <a:prstGeom prst="rect">
                <a:avLst/>
              </a:prstGeom>
            </p:spPr>
          </p:pic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09A616F-5C4A-4ACC-A88A-E41A67AB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5976" y="2782095"/>
              <a:ext cx="4560203" cy="3170195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17A86D8A-45C9-49CA-814E-2D1FFD828F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884" y="38100"/>
            <a:ext cx="7454232" cy="5143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AC76F45-B6C2-44D1-93F1-09EFD9EA3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61"/>
          <a:stretch/>
        </p:blipFill>
        <p:spPr>
          <a:xfrm>
            <a:off x="7022750" y="541682"/>
            <a:ext cx="2658876" cy="438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5214">
        <p14:pan dir="u"/>
      </p:transition>
    </mc:Choice>
    <mc:Fallback xmlns="">
      <p:transition spd="slow" advTm="5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08642E-6 L 0 -0.9009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8">
            <a:extLst>
              <a:ext uri="{FF2B5EF4-FFF2-40B4-BE49-F238E27FC236}">
                <a16:creationId xmlns:a16="http://schemas.microsoft.com/office/drawing/2014/main" id="{12C89DC0-71EC-4733-A0A5-B5F0BD9FF415}"/>
              </a:ext>
            </a:extLst>
          </p:cNvPr>
          <p:cNvSpPr/>
          <p:nvPr/>
        </p:nvSpPr>
        <p:spPr>
          <a:xfrm>
            <a:off x="2473354" y="1114787"/>
            <a:ext cx="3746054" cy="1052138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Freeform 70">
            <a:extLst>
              <a:ext uri="{FF2B5EF4-FFF2-40B4-BE49-F238E27FC236}">
                <a16:creationId xmlns:a16="http://schemas.microsoft.com/office/drawing/2014/main" id="{E80FF400-5BBB-411A-A366-43DFC27CA73C}"/>
              </a:ext>
            </a:extLst>
          </p:cNvPr>
          <p:cNvSpPr/>
          <p:nvPr/>
        </p:nvSpPr>
        <p:spPr>
          <a:xfrm>
            <a:off x="2473354" y="2420312"/>
            <a:ext cx="3746054" cy="1052138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9" rIns="69987" bIns="69987" numCol="1" spcCol="1270" anchor="ctr" anchorCtr="0">
            <a:noAutofit/>
          </a:bodyPr>
          <a:lstStyle/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Freeform 72">
            <a:extLst>
              <a:ext uri="{FF2B5EF4-FFF2-40B4-BE49-F238E27FC236}">
                <a16:creationId xmlns:a16="http://schemas.microsoft.com/office/drawing/2014/main" id="{36A7AC6C-5667-4B00-94C3-425A2B9055AE}"/>
              </a:ext>
            </a:extLst>
          </p:cNvPr>
          <p:cNvSpPr/>
          <p:nvPr/>
        </p:nvSpPr>
        <p:spPr>
          <a:xfrm>
            <a:off x="2473354" y="3700276"/>
            <a:ext cx="3746054" cy="1052138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9" rIns="69987" bIns="69987" numCol="1" spcCol="1270" anchor="ctr" anchorCtr="0">
            <a:noAutofit/>
          </a:bodyPr>
          <a:lstStyle/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41EE235-1D1F-4B84-8425-16C678DA6D8C}"/>
              </a:ext>
            </a:extLst>
          </p:cNvPr>
          <p:cNvSpPr txBox="1">
            <a:spLocks/>
          </p:cNvSpPr>
          <p:nvPr/>
        </p:nvSpPr>
        <p:spPr>
          <a:xfrm>
            <a:off x="3201664" y="1281119"/>
            <a:ext cx="2855713" cy="6924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双击替换此部分内容，这里的内容仅作为文字排版占位显示。双击替换此部分内容。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A1EA62F3-9925-4273-BB02-E516E8399814}"/>
              </a:ext>
            </a:extLst>
          </p:cNvPr>
          <p:cNvSpPr>
            <a:spLocks noEditPoints="1"/>
          </p:cNvSpPr>
          <p:nvPr/>
        </p:nvSpPr>
        <p:spPr bwMode="auto">
          <a:xfrm>
            <a:off x="2625033" y="1467454"/>
            <a:ext cx="414601" cy="4146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459979"/>
          </a:solidFill>
          <a:ln w="9525">
            <a:noFill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8B9B8A8-1D01-441F-A41F-E3098A0E12B4}"/>
              </a:ext>
            </a:extLst>
          </p:cNvPr>
          <p:cNvSpPr txBox="1">
            <a:spLocks/>
          </p:cNvSpPr>
          <p:nvPr/>
        </p:nvSpPr>
        <p:spPr>
          <a:xfrm>
            <a:off x="3201664" y="2563424"/>
            <a:ext cx="2855713" cy="6924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lnSpc>
                <a:spcPct val="150000"/>
              </a:lnSpc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双击替换此部分内容，这里的内容仅作为文字排版占位显示。双击替换此部分内容。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45">
            <a:extLst>
              <a:ext uri="{FF2B5EF4-FFF2-40B4-BE49-F238E27FC236}">
                <a16:creationId xmlns:a16="http://schemas.microsoft.com/office/drawing/2014/main" id="{75FD2589-5261-4E88-8B45-D3CA5153E379}"/>
              </a:ext>
            </a:extLst>
          </p:cNvPr>
          <p:cNvSpPr>
            <a:spLocks noEditPoints="1"/>
          </p:cNvSpPr>
          <p:nvPr/>
        </p:nvSpPr>
        <p:spPr bwMode="auto">
          <a:xfrm>
            <a:off x="2625033" y="2768601"/>
            <a:ext cx="414601" cy="4146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595959"/>
          </a:solidFill>
          <a:ln w="9525">
            <a:noFill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F23CF9-346D-4B57-9F57-9AE45F67608E}"/>
              </a:ext>
            </a:extLst>
          </p:cNvPr>
          <p:cNvSpPr txBox="1">
            <a:spLocks/>
          </p:cNvSpPr>
          <p:nvPr/>
        </p:nvSpPr>
        <p:spPr>
          <a:xfrm>
            <a:off x="3201664" y="3845291"/>
            <a:ext cx="2855713" cy="6924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lnSpc>
                <a:spcPct val="150000"/>
              </a:lnSpc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双击替换此部分内容，这里的内容仅作为文字排版占位显示。双击替换此部分内容。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376D9BE9-CFEE-4B80-9686-11237B798208}"/>
              </a:ext>
            </a:extLst>
          </p:cNvPr>
          <p:cNvSpPr>
            <a:spLocks noEditPoints="1"/>
          </p:cNvSpPr>
          <p:nvPr/>
        </p:nvSpPr>
        <p:spPr bwMode="auto">
          <a:xfrm>
            <a:off x="2625033" y="4060097"/>
            <a:ext cx="414601" cy="41460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459979"/>
          </a:solidFill>
          <a:ln w="9525">
            <a:noFill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ounded Rectangle 67">
            <a:extLst>
              <a:ext uri="{FF2B5EF4-FFF2-40B4-BE49-F238E27FC236}">
                <a16:creationId xmlns:a16="http://schemas.microsoft.com/office/drawing/2014/main" id="{E3CF4C78-04E1-47B1-AD12-0B9A1B00D054}"/>
              </a:ext>
            </a:extLst>
          </p:cNvPr>
          <p:cNvSpPr/>
          <p:nvPr/>
        </p:nvSpPr>
        <p:spPr>
          <a:xfrm>
            <a:off x="1126511" y="1039425"/>
            <a:ext cx="1357430" cy="1210624"/>
          </a:xfrm>
          <a:prstGeom prst="roundRect">
            <a:avLst/>
          </a:prstGeom>
          <a:solidFill>
            <a:srgbClr val="459979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363016">
              <a:lnSpc>
                <a:spcPct val="120000"/>
              </a:lnSpc>
              <a:spcAft>
                <a:spcPct val="35000"/>
              </a:spcAft>
            </a:pPr>
            <a:r>
              <a:rPr lang="en-US" sz="1896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Rounded Rectangle 69">
            <a:extLst>
              <a:ext uri="{FF2B5EF4-FFF2-40B4-BE49-F238E27FC236}">
                <a16:creationId xmlns:a16="http://schemas.microsoft.com/office/drawing/2014/main" id="{28666E59-535D-44E0-8CFB-0935A18A0A8A}"/>
              </a:ext>
            </a:extLst>
          </p:cNvPr>
          <p:cNvSpPr/>
          <p:nvPr/>
        </p:nvSpPr>
        <p:spPr>
          <a:xfrm>
            <a:off x="1126511" y="2344953"/>
            <a:ext cx="1357430" cy="1210621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363016">
              <a:lnSpc>
                <a:spcPct val="120000"/>
              </a:lnSpc>
              <a:spcAft>
                <a:spcPct val="35000"/>
              </a:spcAft>
            </a:pPr>
            <a:r>
              <a:rPr lang="en-US" sz="1896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6" name="Rounded Rectangle 71">
            <a:extLst>
              <a:ext uri="{FF2B5EF4-FFF2-40B4-BE49-F238E27FC236}">
                <a16:creationId xmlns:a16="http://schemas.microsoft.com/office/drawing/2014/main" id="{EF64D704-5ED9-43FC-9F0B-81AF082B1D29}"/>
              </a:ext>
            </a:extLst>
          </p:cNvPr>
          <p:cNvSpPr/>
          <p:nvPr/>
        </p:nvSpPr>
        <p:spPr>
          <a:xfrm>
            <a:off x="1126511" y="3624918"/>
            <a:ext cx="1357430" cy="1210621"/>
          </a:xfrm>
          <a:prstGeom prst="roundRect">
            <a:avLst/>
          </a:prstGeom>
          <a:solidFill>
            <a:srgbClr val="459979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363016">
              <a:lnSpc>
                <a:spcPct val="120000"/>
              </a:lnSpc>
              <a:spcAft>
                <a:spcPct val="35000"/>
              </a:spcAft>
            </a:pPr>
            <a:r>
              <a:rPr lang="en-US" sz="1896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BD08D37-890A-4382-8790-7F97F53CE35A}"/>
              </a:ext>
            </a:extLst>
          </p:cNvPr>
          <p:cNvSpPr/>
          <p:nvPr/>
        </p:nvSpPr>
        <p:spPr>
          <a:xfrm rot="1800000" flipH="1">
            <a:off x="7916283" y="1047242"/>
            <a:ext cx="442687" cy="51435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98F3CF1-5A48-4CD6-9812-94A43F8D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131" y="2518621"/>
            <a:ext cx="2355057" cy="235505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5F906F71-AD71-4015-916F-0E05A599013C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55F2236-CD55-4266-940C-4FC3421FA4FD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459979"/>
            </a:solidFill>
            <a:ln w="25400" cap="flat" cmpd="sng" algn="ctr">
              <a:solidFill>
                <a:srgbClr val="45997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1CDE3A-3A56-4FC3-AA15-0977B32801AE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459979"/>
            </a:solidFill>
            <a:ln w="38100" cap="flat" cmpd="sng" algn="ctr">
              <a:solidFill>
                <a:srgbClr val="459979"/>
              </a:solidFill>
              <a:prstDash val="solid"/>
            </a:ln>
            <a:effectLst/>
          </p:spPr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C385A0E-69F2-49C3-99EA-5054214A237C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3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36DD501C-B2AE-4ECD-BFA3-580C8849FB50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45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01">
        <p:fade/>
      </p:transition>
    </mc:Choice>
    <mc:Fallback xmlns="">
      <p:transition spd="med" advTm="54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上 3">
            <a:extLst>
              <a:ext uri="{FF2B5EF4-FFF2-40B4-BE49-F238E27FC236}">
                <a16:creationId xmlns:a16="http://schemas.microsoft.com/office/drawing/2014/main" id="{9842E198-5DE3-4C0E-9DDA-92DC7DD0F05F}"/>
              </a:ext>
            </a:extLst>
          </p:cNvPr>
          <p:cNvSpPr/>
          <p:nvPr/>
        </p:nvSpPr>
        <p:spPr>
          <a:xfrm rot="19580337">
            <a:off x="3055227" y="3040674"/>
            <a:ext cx="433589" cy="657091"/>
          </a:xfrm>
          <a:prstGeom prst="upArrow">
            <a:avLst/>
          </a:prstGeom>
          <a:solidFill>
            <a:srgbClr val="459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96BD91D-4163-40BD-BAE9-F5FBCFDF0F27}"/>
              </a:ext>
            </a:extLst>
          </p:cNvPr>
          <p:cNvSpPr/>
          <p:nvPr/>
        </p:nvSpPr>
        <p:spPr>
          <a:xfrm>
            <a:off x="4571999" y="2271"/>
            <a:ext cx="4606651" cy="5200650"/>
          </a:xfrm>
          <a:prstGeom prst="rect">
            <a:avLst/>
          </a:prstGeom>
          <a:solidFill>
            <a:srgbClr val="459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箭头: 上 2">
            <a:extLst>
              <a:ext uri="{FF2B5EF4-FFF2-40B4-BE49-F238E27FC236}">
                <a16:creationId xmlns:a16="http://schemas.microsoft.com/office/drawing/2014/main" id="{711369B4-9EA2-4702-B2ED-5670C9E3332F}"/>
              </a:ext>
            </a:extLst>
          </p:cNvPr>
          <p:cNvSpPr/>
          <p:nvPr/>
        </p:nvSpPr>
        <p:spPr>
          <a:xfrm rot="17050988">
            <a:off x="2407832" y="4194219"/>
            <a:ext cx="433589" cy="657091"/>
          </a:xfrm>
          <a:prstGeom prst="upArrow">
            <a:avLst/>
          </a:prstGeom>
          <a:solidFill>
            <a:srgbClr val="459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02B9DD42-BE98-4F06-9F7A-A805496AFFCC}"/>
              </a:ext>
            </a:extLst>
          </p:cNvPr>
          <p:cNvSpPr/>
          <p:nvPr/>
        </p:nvSpPr>
        <p:spPr>
          <a:xfrm rot="4549012" flipH="1">
            <a:off x="6302579" y="4194218"/>
            <a:ext cx="433589" cy="6570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8F11D342-2613-4E5F-96B6-9367676D89E4}"/>
              </a:ext>
            </a:extLst>
          </p:cNvPr>
          <p:cNvSpPr/>
          <p:nvPr/>
        </p:nvSpPr>
        <p:spPr>
          <a:xfrm rot="2250480" flipH="1">
            <a:off x="5655783" y="3076895"/>
            <a:ext cx="433589" cy="657091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B564E37-4F23-4734-9819-AF615F70EABF}"/>
              </a:ext>
            </a:extLst>
          </p:cNvPr>
          <p:cNvSpPr/>
          <p:nvPr/>
        </p:nvSpPr>
        <p:spPr>
          <a:xfrm>
            <a:off x="2698173" y="3269673"/>
            <a:ext cx="3747654" cy="37476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76200" dir="16200000" sx="101000" sy="101000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668C7F-EC12-449D-80D7-4D86CFE2CD8C}"/>
              </a:ext>
            </a:extLst>
          </p:cNvPr>
          <p:cNvGrpSpPr/>
          <p:nvPr/>
        </p:nvGrpSpPr>
        <p:grpSpPr>
          <a:xfrm>
            <a:off x="361874" y="2922303"/>
            <a:ext cx="1772798" cy="1374487"/>
            <a:chOff x="361874" y="2922303"/>
            <a:chExt cx="1772798" cy="137448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4336DF9-8FA4-40B4-BDFA-E72C72CFB40D}"/>
                </a:ext>
              </a:extLst>
            </p:cNvPr>
            <p:cNvSpPr/>
            <p:nvPr/>
          </p:nvSpPr>
          <p:spPr>
            <a:xfrm>
              <a:off x="1425016" y="3883164"/>
              <a:ext cx="413626" cy="413626"/>
            </a:xfrm>
            <a:prstGeom prst="ellipse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4169DB2-AF25-4666-B713-C40D2FAFA535}"/>
                </a:ext>
              </a:extLst>
            </p:cNvPr>
            <p:cNvGrpSpPr/>
            <p:nvPr/>
          </p:nvGrpSpPr>
          <p:grpSpPr>
            <a:xfrm>
              <a:off x="361874" y="2922303"/>
              <a:ext cx="1772798" cy="960862"/>
              <a:chOff x="4045443" y="657252"/>
              <a:chExt cx="2363731" cy="1281149"/>
            </a:xfrm>
          </p:grpSpPr>
          <p:sp>
            <p:nvSpPr>
              <p:cNvPr id="31" name="文本框 29">
                <a:extLst>
                  <a:ext uri="{FF2B5EF4-FFF2-40B4-BE49-F238E27FC236}">
                    <a16:creationId xmlns:a16="http://schemas.microsoft.com/office/drawing/2014/main" id="{C3793C34-245F-430B-B34A-D2618DA8B690}"/>
                  </a:ext>
                </a:extLst>
              </p:cNvPr>
              <p:cNvSpPr txBox="1"/>
              <p:nvPr/>
            </p:nvSpPr>
            <p:spPr>
              <a:xfrm>
                <a:off x="4045443" y="760203"/>
                <a:ext cx="2363731" cy="117819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lvl="0"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该内容作为文字排版占位显示</a:t>
                </a:r>
                <a:endParaRPr lang="en-US" altLang="zh-CN" sz="1050" b="1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0"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该内容作为文字排版占位显示</a:t>
                </a:r>
                <a:endParaRPr lang="en-US" altLang="zh-CN" sz="1050" b="1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0"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（建议使用微软雅黑</a:t>
                </a:r>
                <a:r>
                  <a:rPr lang="en-US" altLang="zh-CN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Light</a:t>
                </a:r>
                <a:r>
                  <a:rPr lang="zh-CN" altLang="en-US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532CB6F-11A6-4760-AF8F-B565E8A05185}"/>
                  </a:ext>
                </a:extLst>
              </p:cNvPr>
              <p:cNvSpPr/>
              <p:nvPr/>
            </p:nvSpPr>
            <p:spPr>
              <a:xfrm>
                <a:off x="4132168" y="657252"/>
                <a:ext cx="2020975" cy="325411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 defTabSz="685784">
                  <a:spcBef>
                    <a:spcPct val="0"/>
                  </a:spcBef>
                  <a:defRPr/>
                </a:pPr>
                <a:r>
                  <a:rPr lang="zh-CN" altLang="en-US" sz="1100" b="1" dirty="0">
                    <a:solidFill>
                      <a:srgbClr val="45997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CAEF00E-CE3B-4F8E-B69D-492559CFE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672" y="3973030"/>
              <a:ext cx="236313" cy="23631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C03D58-37C0-408B-A752-252045F4AA94}"/>
              </a:ext>
            </a:extLst>
          </p:cNvPr>
          <p:cNvGrpSpPr/>
          <p:nvPr/>
        </p:nvGrpSpPr>
        <p:grpSpPr>
          <a:xfrm>
            <a:off x="1628302" y="1360943"/>
            <a:ext cx="1860615" cy="1454427"/>
            <a:chOff x="1628302" y="1360943"/>
            <a:chExt cx="1860615" cy="145442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E7BC11B-ABA6-41F9-9CA7-7E3D9B3AFC83}"/>
                </a:ext>
              </a:extLst>
            </p:cNvPr>
            <p:cNvSpPr/>
            <p:nvPr/>
          </p:nvSpPr>
          <p:spPr>
            <a:xfrm>
              <a:off x="2688724" y="2333874"/>
              <a:ext cx="481496" cy="481496"/>
            </a:xfrm>
            <a:prstGeom prst="ellipse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EB75412-7526-42AF-8E66-64F12D6DBD8D}"/>
                </a:ext>
              </a:extLst>
            </p:cNvPr>
            <p:cNvGrpSpPr/>
            <p:nvPr/>
          </p:nvGrpSpPr>
          <p:grpSpPr>
            <a:xfrm>
              <a:off x="1628302" y="1360943"/>
              <a:ext cx="1860615" cy="985324"/>
              <a:chOff x="3917261" y="592893"/>
              <a:chExt cx="2480820" cy="1313764"/>
            </a:xfrm>
          </p:grpSpPr>
          <p:sp>
            <p:nvSpPr>
              <p:cNvPr id="28" name="文本框 29">
                <a:extLst>
                  <a:ext uri="{FF2B5EF4-FFF2-40B4-BE49-F238E27FC236}">
                    <a16:creationId xmlns:a16="http://schemas.microsoft.com/office/drawing/2014/main" id="{F9939769-F773-4EB3-8231-48F7D8553AA8}"/>
                  </a:ext>
                </a:extLst>
              </p:cNvPr>
              <p:cNvSpPr txBox="1"/>
              <p:nvPr/>
            </p:nvSpPr>
            <p:spPr>
              <a:xfrm>
                <a:off x="3917261" y="741478"/>
                <a:ext cx="2480820" cy="116517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该内容作为文字排版占位显示</a:t>
                </a:r>
                <a:endParaRPr lang="en-US" altLang="zh-CN" sz="1050" b="1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该内容作为文字排版占位显示</a:t>
                </a:r>
                <a:endParaRPr lang="en-US" altLang="zh-CN" sz="1050" b="1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（建议使用微软雅黑</a:t>
                </a:r>
                <a:r>
                  <a:rPr lang="en-US" altLang="zh-CN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Light</a:t>
                </a:r>
                <a:r>
                  <a:rPr lang="zh-CN" altLang="en-US" sz="1050" b="1" dirty="0">
                    <a:solidFill>
                      <a:srgbClr val="000000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24D5BAE-8122-4746-AB80-18C10E01A3CC}"/>
                  </a:ext>
                </a:extLst>
              </p:cNvPr>
              <p:cNvSpPr/>
              <p:nvPr/>
            </p:nvSpPr>
            <p:spPr>
              <a:xfrm>
                <a:off x="4147185" y="592893"/>
                <a:ext cx="2020975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 defTabSz="685784">
                  <a:spcBef>
                    <a:spcPct val="0"/>
                  </a:spcBef>
                  <a:defRPr/>
                </a:pPr>
                <a:r>
                  <a:rPr lang="zh-CN" altLang="en-US" sz="1100" b="1" dirty="0">
                    <a:solidFill>
                      <a:srgbClr val="45997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FFD1134-8CC1-4962-BDC4-BAB2D7C7F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1281" y="2429604"/>
              <a:ext cx="273533" cy="27353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C2A956-FDFB-4302-9378-6C41DAA94F4A}"/>
              </a:ext>
            </a:extLst>
          </p:cNvPr>
          <p:cNvGrpSpPr/>
          <p:nvPr/>
        </p:nvGrpSpPr>
        <p:grpSpPr>
          <a:xfrm>
            <a:off x="5840942" y="1341497"/>
            <a:ext cx="1855083" cy="1473873"/>
            <a:chOff x="5840942" y="1341497"/>
            <a:chExt cx="1855083" cy="1473873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322168C-769E-4A70-9A82-0111E06F88EE}"/>
                </a:ext>
              </a:extLst>
            </p:cNvPr>
            <p:cNvSpPr/>
            <p:nvPr/>
          </p:nvSpPr>
          <p:spPr>
            <a:xfrm>
              <a:off x="5995597" y="2317373"/>
              <a:ext cx="497997" cy="4979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9015062-48B7-4A42-B7DE-F010A55AF3DA}"/>
                </a:ext>
              </a:extLst>
            </p:cNvPr>
            <p:cNvGrpSpPr/>
            <p:nvPr/>
          </p:nvGrpSpPr>
          <p:grpSpPr>
            <a:xfrm>
              <a:off x="5840942" y="1341497"/>
              <a:ext cx="1855083" cy="1006424"/>
              <a:chOff x="3445420" y="559999"/>
              <a:chExt cx="2473443" cy="1341897"/>
            </a:xfrm>
          </p:grpSpPr>
          <p:sp>
            <p:nvSpPr>
              <p:cNvPr id="57" name="文本框 29">
                <a:extLst>
                  <a:ext uri="{FF2B5EF4-FFF2-40B4-BE49-F238E27FC236}">
                    <a16:creationId xmlns:a16="http://schemas.microsoft.com/office/drawing/2014/main" id="{10AAF697-56FA-4B19-8E25-BC0B2D2CFD67}"/>
                  </a:ext>
                </a:extLst>
              </p:cNvPr>
              <p:cNvSpPr txBox="1"/>
              <p:nvPr/>
            </p:nvSpPr>
            <p:spPr>
              <a:xfrm>
                <a:off x="3445420" y="668931"/>
                <a:ext cx="2473443" cy="123296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lvl="0"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该内容作为文字排版占位显示</a:t>
                </a:r>
                <a:endParaRPr lang="en-US" altLang="zh-CN" sz="105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0"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该内容作为文字排版占位显示</a:t>
                </a:r>
                <a:endParaRPr lang="en-US" altLang="zh-CN" sz="105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0"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（建议使用微软雅黑</a:t>
                </a:r>
                <a:r>
                  <a:rPr lang="en-US" altLang="zh-CN" sz="1050" b="1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Light</a:t>
                </a:r>
                <a:r>
                  <a:rPr lang="zh-CN" altLang="en-US" sz="1050" b="1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</a:t>
                </a: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777A2AA-7586-457F-9934-D515CC811947}"/>
                  </a:ext>
                </a:extLst>
              </p:cNvPr>
              <p:cNvSpPr/>
              <p:nvPr/>
            </p:nvSpPr>
            <p:spPr>
              <a:xfrm>
                <a:off x="3657452" y="559999"/>
                <a:ext cx="2020975" cy="325412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 defTabSz="685784">
                  <a:spcBef>
                    <a:spcPct val="0"/>
                  </a:spcBef>
                  <a:defRPr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CED96B8-CC79-4230-A39E-74A70AA7D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638" y="2433664"/>
              <a:ext cx="281915" cy="281915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C7CF162-8270-43F7-BC0F-FA9B95DC970B}"/>
              </a:ext>
            </a:extLst>
          </p:cNvPr>
          <p:cNvGrpSpPr/>
          <p:nvPr/>
        </p:nvGrpSpPr>
        <p:grpSpPr>
          <a:xfrm>
            <a:off x="7097115" y="2921478"/>
            <a:ext cx="1804003" cy="1381087"/>
            <a:chOff x="7097115" y="2921478"/>
            <a:chExt cx="1804003" cy="1381087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DA9C941-047D-4807-9E67-E57D8AC514E1}"/>
                </a:ext>
              </a:extLst>
            </p:cNvPr>
            <p:cNvSpPr/>
            <p:nvPr/>
          </p:nvSpPr>
          <p:spPr>
            <a:xfrm>
              <a:off x="7276624" y="3883164"/>
              <a:ext cx="419401" cy="4194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FB1701F-F2B1-449A-B110-131689C658E9}"/>
                </a:ext>
              </a:extLst>
            </p:cNvPr>
            <p:cNvGrpSpPr/>
            <p:nvPr/>
          </p:nvGrpSpPr>
          <p:grpSpPr>
            <a:xfrm>
              <a:off x="7097115" y="2921478"/>
              <a:ext cx="1804003" cy="962930"/>
              <a:chOff x="3571198" y="656152"/>
              <a:chExt cx="2405338" cy="1283906"/>
            </a:xfrm>
          </p:grpSpPr>
          <p:sp>
            <p:nvSpPr>
              <p:cNvPr id="60" name="文本框 29">
                <a:extLst>
                  <a:ext uri="{FF2B5EF4-FFF2-40B4-BE49-F238E27FC236}">
                    <a16:creationId xmlns:a16="http://schemas.microsoft.com/office/drawing/2014/main" id="{78A4809E-435C-4F0D-BE6F-64C6750A90E7}"/>
                  </a:ext>
                </a:extLst>
              </p:cNvPr>
              <p:cNvSpPr txBox="1"/>
              <p:nvPr/>
            </p:nvSpPr>
            <p:spPr>
              <a:xfrm>
                <a:off x="3571198" y="761861"/>
                <a:ext cx="2405338" cy="1178197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lvl="0"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该内容作为文字排版占位显示</a:t>
                </a:r>
                <a:endParaRPr lang="en-US" altLang="zh-CN" sz="105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0"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该内容作为文字排版占位显示</a:t>
                </a:r>
                <a:endParaRPr lang="en-US" altLang="zh-CN" sz="105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0" algn="ctr" defTabSz="6858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b="1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（建议使用微软雅黑</a:t>
                </a:r>
                <a:r>
                  <a:rPr lang="en-US" altLang="zh-CN" sz="1050" b="1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Light</a:t>
                </a:r>
                <a:r>
                  <a:rPr lang="zh-CN" altLang="en-US" sz="1050" b="1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</a:t>
                </a: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1B53B2A-4458-4AC7-A03B-39B994C9AD03}"/>
                  </a:ext>
                </a:extLst>
              </p:cNvPr>
              <p:cNvSpPr/>
              <p:nvPr/>
            </p:nvSpPr>
            <p:spPr>
              <a:xfrm>
                <a:off x="3756621" y="656152"/>
                <a:ext cx="2020975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algn="ctr" defTabSz="685784">
                  <a:spcBef>
                    <a:spcPct val="0"/>
                  </a:spcBef>
                  <a:defRPr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</p:grp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02E74AF2-7E66-4216-AF2C-9490F7297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1135" y="3982932"/>
              <a:ext cx="226411" cy="226411"/>
            </a:xfrm>
            <a:prstGeom prst="rect">
              <a:avLst/>
            </a:prstGeom>
          </p:spPr>
        </p:pic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B1FA659D-6B55-43AA-94B5-9E0153B12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658" y="3072228"/>
            <a:ext cx="2837939" cy="2837939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EBBEA495-985C-43BC-AC55-BDB776354BA1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0CA1114-EAC9-4CC6-B6FB-6F25EFD644AA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459979"/>
            </a:solidFill>
            <a:ln w="25400" cap="flat" cmpd="sng" algn="ctr">
              <a:solidFill>
                <a:srgbClr val="45997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1783B4C-A511-4ED3-8864-8A8146FBF119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459979"/>
            </a:solidFill>
            <a:ln w="38100" cap="flat" cmpd="sng" algn="ctr">
              <a:solidFill>
                <a:srgbClr val="459979"/>
              </a:solidFill>
              <a:prstDash val="solid"/>
            </a:ln>
            <a:effectLst/>
          </p:spPr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D7C9AA1-8AB6-4D2A-8B7E-882AD8F273FB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3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CD346C00-74F0-4531-9AA1-1CAFA2DBD5A5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5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50">
        <p:fade/>
      </p:transition>
    </mc:Choice>
    <mc:Fallback xmlns="">
      <p:transition spd="med" advTm="4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B8908F-6F12-4AE8-945F-AA088F607002}"/>
              </a:ext>
            </a:extLst>
          </p:cNvPr>
          <p:cNvCxnSpPr>
            <a:cxnSpLocks/>
          </p:cNvCxnSpPr>
          <p:nvPr/>
        </p:nvCxnSpPr>
        <p:spPr>
          <a:xfrm>
            <a:off x="429296" y="2504445"/>
            <a:ext cx="8409904" cy="0"/>
          </a:xfrm>
          <a:prstGeom prst="straightConnector1">
            <a:avLst/>
          </a:prstGeom>
          <a:ln w="12700">
            <a:solidFill>
              <a:srgbClr val="63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3B7433A-5A65-4141-90CD-69B4FFBCDB57}"/>
              </a:ext>
            </a:extLst>
          </p:cNvPr>
          <p:cNvGrpSpPr/>
          <p:nvPr/>
        </p:nvGrpSpPr>
        <p:grpSpPr>
          <a:xfrm>
            <a:off x="853381" y="1722685"/>
            <a:ext cx="1583260" cy="1687668"/>
            <a:chOff x="999059" y="1708340"/>
            <a:chExt cx="3828393" cy="408085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6F2551-5DFC-4AC5-A542-4A06D4BAC91D}"/>
                </a:ext>
              </a:extLst>
            </p:cNvPr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F4195B33-4ABB-4796-A325-5E73CF6F7BD1}"/>
                  </a:ext>
                </a:extLst>
              </p:cNvPr>
              <p:cNvSpPr/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BF08CC88-CB6C-4387-A59F-15BC1E009D55}"/>
                  </a:ext>
                </a:extLst>
              </p:cNvPr>
              <p:cNvSpPr/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459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8">
                <a:extLst>
                  <a:ext uri="{FF2B5EF4-FFF2-40B4-BE49-F238E27FC236}">
                    <a16:creationId xmlns:a16="http://schemas.microsoft.com/office/drawing/2014/main" id="{EFCBA9C3-99FF-4C5B-A68C-0359B057F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FC3EAD9A-CDD0-4EBA-ADE7-F0B65ED66CE5}"/>
                  </a:ext>
                </a:extLst>
              </p:cNvPr>
              <p:cNvSpPr/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10">
                <a:extLst>
                  <a:ext uri="{FF2B5EF4-FFF2-40B4-BE49-F238E27FC236}">
                    <a16:creationId xmlns:a16="http://schemas.microsoft.com/office/drawing/2014/main" id="{74A1012A-3DF0-4D10-8FA7-44EE57CCDBAB}"/>
                  </a:ext>
                </a:extLst>
              </p:cNvPr>
              <p:cNvSpPr/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22008F1D-33C8-4650-BFB4-2A7FA26F8A0A}"/>
                  </a:ext>
                </a:extLst>
              </p:cNvPr>
              <p:cNvSpPr/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12">
                <a:extLst>
                  <a:ext uri="{FF2B5EF4-FFF2-40B4-BE49-F238E27FC236}">
                    <a16:creationId xmlns:a16="http://schemas.microsoft.com/office/drawing/2014/main" id="{E7263280-5603-4661-8204-9170989FF118}"/>
                  </a:ext>
                </a:extLst>
              </p:cNvPr>
              <p:cNvSpPr/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72B4ABC0-EE73-4226-B45E-EBCB8ED8A02F}"/>
                  </a:ext>
                </a:extLst>
              </p:cNvPr>
              <p:cNvSpPr/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4FA864B0-AE2D-44AF-BEC1-26FB49492EC4}"/>
                  </a:ext>
                </a:extLst>
              </p:cNvPr>
              <p:cNvSpPr/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15">
                <a:extLst>
                  <a:ext uri="{FF2B5EF4-FFF2-40B4-BE49-F238E27FC236}">
                    <a16:creationId xmlns:a16="http://schemas.microsoft.com/office/drawing/2014/main" id="{6C068BDC-EC19-4B4C-B5CF-A3E6D817899A}"/>
                  </a:ext>
                </a:extLst>
              </p:cNvPr>
              <p:cNvSpPr/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16">
                <a:extLst>
                  <a:ext uri="{FF2B5EF4-FFF2-40B4-BE49-F238E27FC236}">
                    <a16:creationId xmlns:a16="http://schemas.microsoft.com/office/drawing/2014/main" id="{9ED15CB2-0E20-4436-BC2D-780731C16802}"/>
                  </a:ext>
                </a:extLst>
              </p:cNvPr>
              <p:cNvSpPr/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17">
                <a:extLst>
                  <a:ext uri="{FF2B5EF4-FFF2-40B4-BE49-F238E27FC236}">
                    <a16:creationId xmlns:a16="http://schemas.microsoft.com/office/drawing/2014/main" id="{445FCD83-6D4E-47EA-A2E4-23416B4771BA}"/>
                  </a:ext>
                </a:extLst>
              </p:cNvPr>
              <p:cNvSpPr/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BD952546-C043-47D9-8715-2DEFFDAAE16F}"/>
                  </a:ext>
                </a:extLst>
              </p:cNvPr>
              <p:cNvSpPr/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19">
                <a:extLst>
                  <a:ext uri="{FF2B5EF4-FFF2-40B4-BE49-F238E27FC236}">
                    <a16:creationId xmlns:a16="http://schemas.microsoft.com/office/drawing/2014/main" id="{F6AC61DA-4BB4-4BB4-8566-6BDF5C67CAC2}"/>
                  </a:ext>
                </a:extLst>
              </p:cNvPr>
              <p:cNvSpPr/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5" name="矩形 259">
              <a:extLst>
                <a:ext uri="{FF2B5EF4-FFF2-40B4-BE49-F238E27FC236}">
                  <a16:creationId xmlns:a16="http://schemas.microsoft.com/office/drawing/2014/main" id="{94279A7B-D72F-415E-B775-D0B592E5E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380" y="2693717"/>
              <a:ext cx="1656605" cy="390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endParaRPr lang="zh-CN" altLang="en-US" sz="1050" dirty="0">
                <a:solidFill>
                  <a:srgbClr val="4D4D4D"/>
                </a:solidFill>
                <a:latin typeface="云书法墨迹建刚楚楷简" panose="02010600030101010101" pitchFamily="2" charset="-122"/>
                <a:ea typeface="云书法墨迹建刚楚楷简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92" name="矩形 259">
            <a:extLst>
              <a:ext uri="{FF2B5EF4-FFF2-40B4-BE49-F238E27FC236}">
                <a16:creationId xmlns:a16="http://schemas.microsoft.com/office/drawing/2014/main" id="{AA650363-BD36-48D8-BB9E-EA3ED9400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59" y="2597480"/>
            <a:ext cx="19583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50230" fontAlgn="base">
              <a:spcAft>
                <a:spcPct val="0"/>
              </a:spcAft>
              <a:buNone/>
            </a:pPr>
            <a:r>
              <a:rPr lang="en-US" altLang="zh-CN" sz="1400" dirty="0">
                <a:solidFill>
                  <a:prstClr val="white"/>
                </a:solidFill>
                <a:cs typeface="Arial" panose="020B0604020202020204" pitchFamily="34" charset="0"/>
              </a:rPr>
              <a:t>CONTENT</a:t>
            </a: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261B115-044D-44B8-B9B1-F2718F1246A0}"/>
              </a:ext>
            </a:extLst>
          </p:cNvPr>
          <p:cNvGrpSpPr/>
          <p:nvPr/>
        </p:nvGrpSpPr>
        <p:grpSpPr>
          <a:xfrm>
            <a:off x="5006626" y="1820044"/>
            <a:ext cx="1248624" cy="1330964"/>
            <a:chOff x="999059" y="1708340"/>
            <a:chExt cx="3828393" cy="4080857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A18E7230-6803-406D-BB8C-A6A4D88D6D44}"/>
                </a:ext>
              </a:extLst>
            </p:cNvPr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id="{617420C8-29A9-4766-9209-4D49D82CC613}"/>
                  </a:ext>
                </a:extLst>
              </p:cNvPr>
              <p:cNvSpPr/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id="{B318524B-7E73-4A0C-A090-821E91269D21}"/>
                  </a:ext>
                </a:extLst>
              </p:cNvPr>
              <p:cNvSpPr/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Rectangle 8">
                <a:extLst>
                  <a:ext uri="{FF2B5EF4-FFF2-40B4-BE49-F238E27FC236}">
                    <a16:creationId xmlns:a16="http://schemas.microsoft.com/office/drawing/2014/main" id="{6E993A56-186E-4B61-AB85-EF6738C47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Freeform 9">
                <a:extLst>
                  <a:ext uri="{FF2B5EF4-FFF2-40B4-BE49-F238E27FC236}">
                    <a16:creationId xmlns:a16="http://schemas.microsoft.com/office/drawing/2014/main" id="{FAD3D1B8-9F94-4DC4-A336-49C339C5FA7F}"/>
                  </a:ext>
                </a:extLst>
              </p:cNvPr>
              <p:cNvSpPr/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10">
                <a:extLst>
                  <a:ext uri="{FF2B5EF4-FFF2-40B4-BE49-F238E27FC236}">
                    <a16:creationId xmlns:a16="http://schemas.microsoft.com/office/drawing/2014/main" id="{4B0D79DE-6906-463C-B5B8-8968B95B0E75}"/>
                  </a:ext>
                </a:extLst>
              </p:cNvPr>
              <p:cNvSpPr/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11">
                <a:extLst>
                  <a:ext uri="{FF2B5EF4-FFF2-40B4-BE49-F238E27FC236}">
                    <a16:creationId xmlns:a16="http://schemas.microsoft.com/office/drawing/2014/main" id="{91D66FA9-AF2F-4127-9AC2-CF68CD91B5EC}"/>
                  </a:ext>
                </a:extLst>
              </p:cNvPr>
              <p:cNvSpPr/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Freeform 12">
                <a:extLst>
                  <a:ext uri="{FF2B5EF4-FFF2-40B4-BE49-F238E27FC236}">
                    <a16:creationId xmlns:a16="http://schemas.microsoft.com/office/drawing/2014/main" id="{220920A3-48A9-4F58-9C85-14746F71DF11}"/>
                  </a:ext>
                </a:extLst>
              </p:cNvPr>
              <p:cNvSpPr/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626095ED-6613-46EC-9662-D9D120EE2CD9}"/>
                  </a:ext>
                </a:extLst>
              </p:cNvPr>
              <p:cNvSpPr/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Freeform 14">
                <a:extLst>
                  <a:ext uri="{FF2B5EF4-FFF2-40B4-BE49-F238E27FC236}">
                    <a16:creationId xmlns:a16="http://schemas.microsoft.com/office/drawing/2014/main" id="{1D526E00-AD57-44C4-9FA5-49ADEEB4CA9C}"/>
                  </a:ext>
                </a:extLst>
              </p:cNvPr>
              <p:cNvSpPr/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Freeform 15">
                <a:extLst>
                  <a:ext uri="{FF2B5EF4-FFF2-40B4-BE49-F238E27FC236}">
                    <a16:creationId xmlns:a16="http://schemas.microsoft.com/office/drawing/2014/main" id="{F77B492D-A7BA-4263-B2DD-734CB4820543}"/>
                  </a:ext>
                </a:extLst>
              </p:cNvPr>
              <p:cNvSpPr/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Freeform 16">
                <a:extLst>
                  <a:ext uri="{FF2B5EF4-FFF2-40B4-BE49-F238E27FC236}">
                    <a16:creationId xmlns:a16="http://schemas.microsoft.com/office/drawing/2014/main" id="{667309BD-D969-460B-9327-1FA5847D57AF}"/>
                  </a:ext>
                </a:extLst>
              </p:cNvPr>
              <p:cNvSpPr/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7FE5CA07-726A-48AB-A4DA-9F5757F6AD60}"/>
                  </a:ext>
                </a:extLst>
              </p:cNvPr>
              <p:cNvSpPr/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4639877C-E934-4F50-8927-E2CC1C43FCDA}"/>
                  </a:ext>
                </a:extLst>
              </p:cNvPr>
              <p:cNvSpPr/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FDB83845-4100-4DE7-AE4D-1DF3CDC512BB}"/>
                  </a:ext>
                </a:extLst>
              </p:cNvPr>
              <p:cNvSpPr/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7" name="矩形 259">
              <a:extLst>
                <a:ext uri="{FF2B5EF4-FFF2-40B4-BE49-F238E27FC236}">
                  <a16:creationId xmlns:a16="http://schemas.microsoft.com/office/drawing/2014/main" id="{D2B2DB55-7375-48FB-8AD2-725C7B1B5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380" y="2693717"/>
              <a:ext cx="1656605" cy="390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endParaRPr lang="zh-CN" altLang="en-US" sz="1050" dirty="0">
                <a:solidFill>
                  <a:srgbClr val="4D4D4D"/>
                </a:solidFill>
                <a:latin typeface="云书法墨迹建刚楚楷简" panose="02010600030101010101" pitchFamily="2" charset="-122"/>
                <a:ea typeface="云书法墨迹建刚楚楷简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3" name="矩形 259">
            <a:extLst>
              <a:ext uri="{FF2B5EF4-FFF2-40B4-BE49-F238E27FC236}">
                <a16:creationId xmlns:a16="http://schemas.microsoft.com/office/drawing/2014/main" id="{B7FD620E-9FA5-449D-AB1B-7EEF02715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416" y="2521620"/>
            <a:ext cx="19583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50230" fontAlgn="base">
              <a:spcAft>
                <a:spcPct val="0"/>
              </a:spcAft>
              <a:buNone/>
            </a:pPr>
            <a:r>
              <a:rPr lang="en-US" altLang="zh-CN" sz="1400" dirty="0">
                <a:solidFill>
                  <a:prstClr val="white"/>
                </a:solidFill>
                <a:cs typeface="Arial" panose="020B0604020202020204" pitchFamily="34" charset="0"/>
              </a:rPr>
              <a:t>CONTENT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9351212-C75B-4ACB-AB2B-C1DF179E9F41}"/>
              </a:ext>
            </a:extLst>
          </p:cNvPr>
          <p:cNvGrpSpPr/>
          <p:nvPr/>
        </p:nvGrpSpPr>
        <p:grpSpPr>
          <a:xfrm>
            <a:off x="6904433" y="1779549"/>
            <a:ext cx="1248624" cy="1330964"/>
            <a:chOff x="999059" y="1708340"/>
            <a:chExt cx="3828393" cy="4080857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3316C109-5A69-4246-AA98-51727DA39AAB}"/>
                </a:ext>
              </a:extLst>
            </p:cNvPr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129" name="Freeform 5">
                <a:extLst>
                  <a:ext uri="{FF2B5EF4-FFF2-40B4-BE49-F238E27FC236}">
                    <a16:creationId xmlns:a16="http://schemas.microsoft.com/office/drawing/2014/main" id="{76D227B7-61E8-4DE3-9743-2403EEEE12C3}"/>
                  </a:ext>
                </a:extLst>
              </p:cNvPr>
              <p:cNvSpPr/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2C8081AD-BE59-4EAF-A7BF-8EFD2BC0E145}"/>
                  </a:ext>
                </a:extLst>
              </p:cNvPr>
              <p:cNvSpPr/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Rectangle 8">
                <a:extLst>
                  <a:ext uri="{FF2B5EF4-FFF2-40B4-BE49-F238E27FC236}">
                    <a16:creationId xmlns:a16="http://schemas.microsoft.com/office/drawing/2014/main" id="{AA9BCE37-7C61-4D65-9CFF-1E5D80F10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Freeform 9">
                <a:extLst>
                  <a:ext uri="{FF2B5EF4-FFF2-40B4-BE49-F238E27FC236}">
                    <a16:creationId xmlns:a16="http://schemas.microsoft.com/office/drawing/2014/main" id="{5D6117A7-AD73-42DF-ABC0-258CD0B82ECD}"/>
                  </a:ext>
                </a:extLst>
              </p:cNvPr>
              <p:cNvSpPr/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Freeform 10">
                <a:extLst>
                  <a:ext uri="{FF2B5EF4-FFF2-40B4-BE49-F238E27FC236}">
                    <a16:creationId xmlns:a16="http://schemas.microsoft.com/office/drawing/2014/main" id="{A4725BE7-9A7F-4B2B-A398-366C9204E038}"/>
                  </a:ext>
                </a:extLst>
              </p:cNvPr>
              <p:cNvSpPr/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11">
                <a:extLst>
                  <a:ext uri="{FF2B5EF4-FFF2-40B4-BE49-F238E27FC236}">
                    <a16:creationId xmlns:a16="http://schemas.microsoft.com/office/drawing/2014/main" id="{3CD6E06D-4ABE-4D2B-B872-0F46F29ACC03}"/>
                  </a:ext>
                </a:extLst>
              </p:cNvPr>
              <p:cNvSpPr/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Freeform 12">
                <a:extLst>
                  <a:ext uri="{FF2B5EF4-FFF2-40B4-BE49-F238E27FC236}">
                    <a16:creationId xmlns:a16="http://schemas.microsoft.com/office/drawing/2014/main" id="{B7060BD1-5284-43E9-BC02-ACD8CE166C3B}"/>
                  </a:ext>
                </a:extLst>
              </p:cNvPr>
              <p:cNvSpPr/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Freeform 13">
                <a:extLst>
                  <a:ext uri="{FF2B5EF4-FFF2-40B4-BE49-F238E27FC236}">
                    <a16:creationId xmlns:a16="http://schemas.microsoft.com/office/drawing/2014/main" id="{C98D5E60-B239-4421-978E-9522DB5C1920}"/>
                  </a:ext>
                </a:extLst>
              </p:cNvPr>
              <p:cNvSpPr/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14">
                <a:extLst>
                  <a:ext uri="{FF2B5EF4-FFF2-40B4-BE49-F238E27FC236}">
                    <a16:creationId xmlns:a16="http://schemas.microsoft.com/office/drawing/2014/main" id="{2CD118D5-134D-4A67-8A75-83B31E701D79}"/>
                  </a:ext>
                </a:extLst>
              </p:cNvPr>
              <p:cNvSpPr/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Freeform 15">
                <a:extLst>
                  <a:ext uri="{FF2B5EF4-FFF2-40B4-BE49-F238E27FC236}">
                    <a16:creationId xmlns:a16="http://schemas.microsoft.com/office/drawing/2014/main" id="{07DDD362-AAC5-42BB-8DE4-D5711F712882}"/>
                  </a:ext>
                </a:extLst>
              </p:cNvPr>
              <p:cNvSpPr/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Freeform 16">
                <a:extLst>
                  <a:ext uri="{FF2B5EF4-FFF2-40B4-BE49-F238E27FC236}">
                    <a16:creationId xmlns:a16="http://schemas.microsoft.com/office/drawing/2014/main" id="{7040AF59-BE6A-4D14-8293-0126ACF9A0DF}"/>
                  </a:ext>
                </a:extLst>
              </p:cNvPr>
              <p:cNvSpPr/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Freeform 17">
                <a:extLst>
                  <a:ext uri="{FF2B5EF4-FFF2-40B4-BE49-F238E27FC236}">
                    <a16:creationId xmlns:a16="http://schemas.microsoft.com/office/drawing/2014/main" id="{609C5C5C-4715-4B6F-B461-CAFE45B6CD58}"/>
                  </a:ext>
                </a:extLst>
              </p:cNvPr>
              <p:cNvSpPr/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18">
                <a:extLst>
                  <a:ext uri="{FF2B5EF4-FFF2-40B4-BE49-F238E27FC236}">
                    <a16:creationId xmlns:a16="http://schemas.microsoft.com/office/drawing/2014/main" id="{1A9D7EE7-9AF1-4CBB-8862-2006A5A586CE}"/>
                  </a:ext>
                </a:extLst>
              </p:cNvPr>
              <p:cNvSpPr/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19">
                <a:extLst>
                  <a:ext uri="{FF2B5EF4-FFF2-40B4-BE49-F238E27FC236}">
                    <a16:creationId xmlns:a16="http://schemas.microsoft.com/office/drawing/2014/main" id="{60AAA5D8-B32A-4A4E-B530-8024C991CD54}"/>
                  </a:ext>
                </a:extLst>
              </p:cNvPr>
              <p:cNvSpPr/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8" name="矩形 259">
              <a:extLst>
                <a:ext uri="{FF2B5EF4-FFF2-40B4-BE49-F238E27FC236}">
                  <a16:creationId xmlns:a16="http://schemas.microsoft.com/office/drawing/2014/main" id="{BB4297B4-FFF0-448C-A22F-03D9DDCDB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380" y="2693717"/>
              <a:ext cx="1656605" cy="390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endParaRPr lang="zh-CN" altLang="en-US" sz="1050" dirty="0">
                <a:solidFill>
                  <a:srgbClr val="4D4D4D"/>
                </a:solidFill>
                <a:latin typeface="云书法墨迹建刚楚楷简" panose="02010600030101010101" pitchFamily="2" charset="-122"/>
                <a:ea typeface="云书法墨迹建刚楚楷简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4" name="矩形 259">
            <a:extLst>
              <a:ext uri="{FF2B5EF4-FFF2-40B4-BE49-F238E27FC236}">
                <a16:creationId xmlns:a16="http://schemas.microsoft.com/office/drawing/2014/main" id="{046C2365-7EF2-4B84-A8CF-455B80AB9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223" y="2481125"/>
            <a:ext cx="19583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50230" fontAlgn="base">
              <a:spcAft>
                <a:spcPct val="0"/>
              </a:spcAft>
              <a:buNone/>
            </a:pPr>
            <a:r>
              <a:rPr lang="en-US" altLang="zh-CN" sz="1400" dirty="0">
                <a:solidFill>
                  <a:prstClr val="white"/>
                </a:solidFill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6EBED7F-B0EE-40F6-B630-1E6A6A10AE44}"/>
              </a:ext>
            </a:extLst>
          </p:cNvPr>
          <p:cNvSpPr txBox="1"/>
          <p:nvPr/>
        </p:nvSpPr>
        <p:spPr>
          <a:xfrm>
            <a:off x="3066707" y="3272509"/>
            <a:ext cx="1376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双击替换此部分内容，此处仅作为文字排版占位显示。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6B98984B-C688-44D6-90B2-A6F2D5051D68}"/>
              </a:ext>
            </a:extLst>
          </p:cNvPr>
          <p:cNvSpPr txBox="1"/>
          <p:nvPr/>
        </p:nvSpPr>
        <p:spPr>
          <a:xfrm>
            <a:off x="853381" y="3506560"/>
            <a:ext cx="166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6983CC1-B006-47D3-AEC5-B94F7A2A717D}"/>
              </a:ext>
            </a:extLst>
          </p:cNvPr>
          <p:cNvSpPr txBox="1"/>
          <p:nvPr/>
        </p:nvSpPr>
        <p:spPr>
          <a:xfrm>
            <a:off x="4982266" y="3272509"/>
            <a:ext cx="1376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双击替换此部分内容，此处仅作为文字排版占位显示。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4DE4589-44F3-4533-8C21-9C704F573B84}"/>
              </a:ext>
            </a:extLst>
          </p:cNvPr>
          <p:cNvSpPr txBox="1"/>
          <p:nvPr/>
        </p:nvSpPr>
        <p:spPr>
          <a:xfrm>
            <a:off x="6873078" y="3273671"/>
            <a:ext cx="1376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双击替换此部分内容，此处仅作为文字排版占位显示。</a:t>
            </a: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6B6C9D3F-BB32-474A-B6A3-B4C165016108}"/>
              </a:ext>
            </a:extLst>
          </p:cNvPr>
          <p:cNvGrpSpPr/>
          <p:nvPr/>
        </p:nvGrpSpPr>
        <p:grpSpPr>
          <a:xfrm>
            <a:off x="1465371" y="1816128"/>
            <a:ext cx="2926072" cy="1330964"/>
            <a:chOff x="-1241819" y="2429236"/>
            <a:chExt cx="3710271" cy="1687668"/>
          </a:xfrm>
        </p:grpSpPr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93B496D0-0F15-4377-B7BF-42555A3CA9FF}"/>
                </a:ext>
              </a:extLst>
            </p:cNvPr>
            <p:cNvGrpSpPr/>
            <p:nvPr/>
          </p:nvGrpSpPr>
          <p:grpSpPr>
            <a:xfrm>
              <a:off x="885192" y="2429236"/>
              <a:ext cx="1583260" cy="1687668"/>
              <a:chOff x="999059" y="1708340"/>
              <a:chExt cx="3828393" cy="4080857"/>
            </a:xfrm>
          </p:grpSpPr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9CA8211B-513A-4C6D-9EB7-9EF986DECC35}"/>
                  </a:ext>
                </a:extLst>
              </p:cNvPr>
              <p:cNvGrpSpPr/>
              <p:nvPr/>
            </p:nvGrpSpPr>
            <p:grpSpPr>
              <a:xfrm>
                <a:off x="999059" y="1708340"/>
                <a:ext cx="3828393" cy="4080857"/>
                <a:chOff x="3835400" y="1789113"/>
                <a:chExt cx="1468438" cy="1565275"/>
              </a:xfrm>
            </p:grpSpPr>
            <p:sp>
              <p:nvSpPr>
                <p:cNvPr id="154" name="Freeform 5">
                  <a:extLst>
                    <a:ext uri="{FF2B5EF4-FFF2-40B4-BE49-F238E27FC236}">
                      <a16:creationId xmlns:a16="http://schemas.microsoft.com/office/drawing/2014/main" id="{EF1AF416-5F07-487E-A8D7-F553C424B8FA}"/>
                    </a:ext>
                  </a:extLst>
                </p:cNvPr>
                <p:cNvSpPr/>
                <p:nvPr/>
              </p:nvSpPr>
              <p:spPr bwMode="auto">
                <a:xfrm>
                  <a:off x="40052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5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5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" name="Freeform 6">
                  <a:extLst>
                    <a:ext uri="{FF2B5EF4-FFF2-40B4-BE49-F238E27FC236}">
                      <a16:creationId xmlns:a16="http://schemas.microsoft.com/office/drawing/2014/main" id="{B44F5E70-44E0-4441-8739-BBF635A2D637}"/>
                    </a:ext>
                  </a:extLst>
                </p:cNvPr>
                <p:cNvSpPr/>
                <p:nvPr/>
              </p:nvSpPr>
              <p:spPr bwMode="auto">
                <a:xfrm>
                  <a:off x="39671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4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4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6" name="Rectangle 8">
                  <a:extLst>
                    <a:ext uri="{FF2B5EF4-FFF2-40B4-BE49-F238E27FC236}">
                      <a16:creationId xmlns:a16="http://schemas.microsoft.com/office/drawing/2014/main" id="{2BF8EA9B-16B5-42A1-B06B-E5344ED3EA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8000" y="2117726"/>
                  <a:ext cx="674688" cy="34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7" name="Freeform 9">
                  <a:extLst>
                    <a:ext uri="{FF2B5EF4-FFF2-40B4-BE49-F238E27FC236}">
                      <a16:creationId xmlns:a16="http://schemas.microsoft.com/office/drawing/2014/main" id="{49343709-97D3-4E4B-BBE2-18E6FBC13EF4}"/>
                    </a:ext>
                  </a:extLst>
                </p:cNvPr>
                <p:cNvSpPr/>
                <p:nvPr/>
              </p:nvSpPr>
              <p:spPr bwMode="auto">
                <a:xfrm>
                  <a:off x="3835400" y="18399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" name="Freeform 10">
                  <a:extLst>
                    <a:ext uri="{FF2B5EF4-FFF2-40B4-BE49-F238E27FC236}">
                      <a16:creationId xmlns:a16="http://schemas.microsoft.com/office/drawing/2014/main" id="{5C6D8D02-2EE2-4D64-9731-C32523F0595E}"/>
                    </a:ext>
                  </a:extLst>
                </p:cNvPr>
                <p:cNvSpPr/>
                <p:nvPr/>
              </p:nvSpPr>
              <p:spPr bwMode="auto">
                <a:xfrm>
                  <a:off x="3835400" y="1976438"/>
                  <a:ext cx="234950" cy="73025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9" name="Freeform 11">
                  <a:extLst>
                    <a:ext uri="{FF2B5EF4-FFF2-40B4-BE49-F238E27FC236}">
                      <a16:creationId xmlns:a16="http://schemas.microsoft.com/office/drawing/2014/main" id="{261DADCE-A7AD-4BA8-935A-59D8D2AABB41}"/>
                    </a:ext>
                  </a:extLst>
                </p:cNvPr>
                <p:cNvSpPr/>
                <p:nvPr/>
              </p:nvSpPr>
              <p:spPr bwMode="auto">
                <a:xfrm>
                  <a:off x="3835400" y="21177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" name="Freeform 12">
                  <a:extLst>
                    <a:ext uri="{FF2B5EF4-FFF2-40B4-BE49-F238E27FC236}">
                      <a16:creationId xmlns:a16="http://schemas.microsoft.com/office/drawing/2014/main" id="{2E4F56CA-15C3-4E16-B4F7-E162FE1F7A30}"/>
                    </a:ext>
                  </a:extLst>
                </p:cNvPr>
                <p:cNvSpPr/>
                <p:nvPr/>
              </p:nvSpPr>
              <p:spPr bwMode="auto">
                <a:xfrm>
                  <a:off x="3835400" y="22590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1" name="Freeform 13">
                  <a:extLst>
                    <a:ext uri="{FF2B5EF4-FFF2-40B4-BE49-F238E27FC236}">
                      <a16:creationId xmlns:a16="http://schemas.microsoft.com/office/drawing/2014/main" id="{FF3D9BF4-1B93-41AF-852F-2CE990D9ABF0}"/>
                    </a:ext>
                  </a:extLst>
                </p:cNvPr>
                <p:cNvSpPr/>
                <p:nvPr/>
              </p:nvSpPr>
              <p:spPr bwMode="auto">
                <a:xfrm>
                  <a:off x="3835400" y="23971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2" name="Freeform 14">
                  <a:extLst>
                    <a:ext uri="{FF2B5EF4-FFF2-40B4-BE49-F238E27FC236}">
                      <a16:creationId xmlns:a16="http://schemas.microsoft.com/office/drawing/2014/main" id="{295FA567-C98B-47B6-8FF4-1B6D71ADA61F}"/>
                    </a:ext>
                  </a:extLst>
                </p:cNvPr>
                <p:cNvSpPr/>
                <p:nvPr/>
              </p:nvSpPr>
              <p:spPr bwMode="auto">
                <a:xfrm>
                  <a:off x="3835400" y="25368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" name="Freeform 15">
                  <a:extLst>
                    <a:ext uri="{FF2B5EF4-FFF2-40B4-BE49-F238E27FC236}">
                      <a16:creationId xmlns:a16="http://schemas.microsoft.com/office/drawing/2014/main" id="{25AC0B48-D2F1-4AC3-B1DF-09A5A1608D02}"/>
                    </a:ext>
                  </a:extLst>
                </p:cNvPr>
                <p:cNvSpPr/>
                <p:nvPr/>
              </p:nvSpPr>
              <p:spPr bwMode="auto">
                <a:xfrm>
                  <a:off x="3835400" y="26781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" name="Freeform 16">
                  <a:extLst>
                    <a:ext uri="{FF2B5EF4-FFF2-40B4-BE49-F238E27FC236}">
                      <a16:creationId xmlns:a16="http://schemas.microsoft.com/office/drawing/2014/main" id="{7F79DF5E-3DC7-4A7D-85A8-9F1D710E38CE}"/>
                    </a:ext>
                  </a:extLst>
                </p:cNvPr>
                <p:cNvSpPr/>
                <p:nvPr/>
              </p:nvSpPr>
              <p:spPr bwMode="auto">
                <a:xfrm>
                  <a:off x="3835400" y="28162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5" name="Freeform 17">
                  <a:extLst>
                    <a:ext uri="{FF2B5EF4-FFF2-40B4-BE49-F238E27FC236}">
                      <a16:creationId xmlns:a16="http://schemas.microsoft.com/office/drawing/2014/main" id="{8640840D-B440-4C3F-B02A-29CE7B6D45CD}"/>
                    </a:ext>
                  </a:extLst>
                </p:cNvPr>
                <p:cNvSpPr/>
                <p:nvPr/>
              </p:nvSpPr>
              <p:spPr bwMode="auto">
                <a:xfrm>
                  <a:off x="3835400" y="29559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6" name="Freeform 18">
                  <a:extLst>
                    <a:ext uri="{FF2B5EF4-FFF2-40B4-BE49-F238E27FC236}">
                      <a16:creationId xmlns:a16="http://schemas.microsoft.com/office/drawing/2014/main" id="{D55A2E88-B0AF-4AE9-B79D-8C4A887501CF}"/>
                    </a:ext>
                  </a:extLst>
                </p:cNvPr>
                <p:cNvSpPr/>
                <p:nvPr/>
              </p:nvSpPr>
              <p:spPr bwMode="auto">
                <a:xfrm>
                  <a:off x="3835400" y="30972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7" name="Freeform 19">
                  <a:extLst>
                    <a:ext uri="{FF2B5EF4-FFF2-40B4-BE49-F238E27FC236}">
                      <a16:creationId xmlns:a16="http://schemas.microsoft.com/office/drawing/2014/main" id="{ADB3F9CB-000B-467E-AE76-6CF39DB799AB}"/>
                    </a:ext>
                  </a:extLst>
                </p:cNvPr>
                <p:cNvSpPr/>
                <p:nvPr/>
              </p:nvSpPr>
              <p:spPr bwMode="auto">
                <a:xfrm>
                  <a:off x="3835400" y="32353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53" name="矩形 259">
                <a:extLst>
                  <a:ext uri="{FF2B5EF4-FFF2-40B4-BE49-F238E27FC236}">
                    <a16:creationId xmlns:a16="http://schemas.microsoft.com/office/drawing/2014/main" id="{0A2570E1-F0EE-4181-A31E-34CAFD659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380" y="2693717"/>
                <a:ext cx="1656605" cy="39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endParaRPr lang="zh-CN" altLang="en-US" sz="1050" dirty="0">
                  <a:solidFill>
                    <a:srgbClr val="4D4D4D"/>
                  </a:solidFill>
                  <a:latin typeface="云书法墨迹建刚楚楷简" panose="02010600030101010101" pitchFamily="2" charset="-122"/>
                  <a:ea typeface="云书法墨迹建刚楚楷简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9929A4F8-0807-4BC3-BCA6-A0B5C1D3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41819" y="2728950"/>
              <a:ext cx="592424" cy="585199"/>
            </a:xfrm>
            <a:prstGeom prst="rect">
              <a:avLst/>
            </a:prstGeom>
          </p:spPr>
        </p:pic>
      </p:grpSp>
      <p:sp>
        <p:nvSpPr>
          <p:cNvPr id="149" name="矩形 259">
            <a:extLst>
              <a:ext uri="{FF2B5EF4-FFF2-40B4-BE49-F238E27FC236}">
                <a16:creationId xmlns:a16="http://schemas.microsoft.com/office/drawing/2014/main" id="{63B3B385-07A2-41BC-A8BA-6BB2CC3E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609" y="2517704"/>
            <a:ext cx="19583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50230" fontAlgn="base">
              <a:spcAft>
                <a:spcPct val="0"/>
              </a:spcAft>
              <a:buNone/>
            </a:pPr>
            <a:r>
              <a:rPr lang="en-US" altLang="zh-CN" sz="1400" dirty="0">
                <a:solidFill>
                  <a:prstClr val="white"/>
                </a:solidFill>
                <a:cs typeface="Arial" panose="020B0604020202020204" pitchFamily="34" charset="0"/>
              </a:rPr>
              <a:t>CONTENT</a:t>
            </a:r>
          </a:p>
        </p:txBody>
      </p:sp>
      <p:pic>
        <p:nvPicPr>
          <p:cNvPr id="181" name="图片 180">
            <a:extLst>
              <a:ext uri="{FF2B5EF4-FFF2-40B4-BE49-F238E27FC236}">
                <a16:creationId xmlns:a16="http://schemas.microsoft.com/office/drawing/2014/main" id="{DAF6111F-FA6F-4C15-9E73-7826BD92A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460" y="2066499"/>
            <a:ext cx="662261" cy="437946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791E2754-B89C-40FB-B3B8-D9D02709E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158" y="2018386"/>
            <a:ext cx="635041" cy="4199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B6282C-70EA-4D21-AB0F-629B0D596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309" y="2068575"/>
            <a:ext cx="485754" cy="406983"/>
          </a:xfrm>
          <a:prstGeom prst="rect">
            <a:avLst/>
          </a:prstGeom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A5981D0F-5A98-4FB3-BC24-922EA1EE2290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40A864F-09B8-4358-9FC5-F71CC8DD34CE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459979"/>
            </a:solidFill>
            <a:ln w="25400" cap="flat" cmpd="sng" algn="ctr">
              <a:solidFill>
                <a:srgbClr val="45997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C7FE105-93D8-4462-949A-6BDC6EFE68C5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459979"/>
            </a:solidFill>
            <a:ln w="38100" cap="flat" cmpd="sng" algn="ctr">
              <a:solidFill>
                <a:srgbClr val="459979"/>
              </a:solidFill>
              <a:prstDash val="solid"/>
            </a:ln>
            <a:effectLst/>
          </p:spPr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9842D0B8-E00D-4898-AE49-0EDBE9A21BF5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3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0" name="TextBox 9">
              <a:extLst>
                <a:ext uri="{FF2B5EF4-FFF2-40B4-BE49-F238E27FC236}">
                  <a16:creationId xmlns:a16="http://schemas.microsoft.com/office/drawing/2014/main" id="{D251FBE7-3042-4EBF-B6C3-7C50ED725D27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">
        <p15:prstTrans prst="pageCurlDouble"/>
      </p:transition>
    </mc:Choice>
    <mc:Fallback xmlns="">
      <p:transition spd="slow" advTm="4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50C37AE8-2E05-489E-B5DC-F8A82D74A690}"/>
              </a:ext>
            </a:extLst>
          </p:cNvPr>
          <p:cNvCxnSpPr>
            <a:cxnSpLocks/>
          </p:cNvCxnSpPr>
          <p:nvPr/>
        </p:nvCxnSpPr>
        <p:spPr>
          <a:xfrm>
            <a:off x="429296" y="2504445"/>
            <a:ext cx="8409904" cy="0"/>
          </a:xfrm>
          <a:prstGeom prst="straightConnector1">
            <a:avLst/>
          </a:prstGeom>
          <a:ln w="12700">
            <a:solidFill>
              <a:srgbClr val="63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F0222BD7-62E4-45F5-97BE-364178619D3A}"/>
              </a:ext>
            </a:extLst>
          </p:cNvPr>
          <p:cNvGrpSpPr/>
          <p:nvPr/>
        </p:nvGrpSpPr>
        <p:grpSpPr>
          <a:xfrm>
            <a:off x="664789" y="1771385"/>
            <a:ext cx="1958312" cy="2056545"/>
            <a:chOff x="664789" y="1819515"/>
            <a:chExt cx="1958312" cy="2056545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EA7BB7C3-BD91-4045-87D7-31D66F64A856}"/>
                </a:ext>
              </a:extLst>
            </p:cNvPr>
            <p:cNvGrpSpPr/>
            <p:nvPr/>
          </p:nvGrpSpPr>
          <p:grpSpPr>
            <a:xfrm>
              <a:off x="664789" y="1819515"/>
              <a:ext cx="1958312" cy="1330964"/>
              <a:chOff x="649791" y="1839649"/>
              <a:chExt cx="1958312" cy="1330964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FE6DC63-5635-463D-BB1C-71A1D23190F0}"/>
                  </a:ext>
                </a:extLst>
              </p:cNvPr>
              <p:cNvGrpSpPr/>
              <p:nvPr/>
            </p:nvGrpSpPr>
            <p:grpSpPr>
              <a:xfrm>
                <a:off x="941001" y="1839649"/>
                <a:ext cx="1248624" cy="1330964"/>
                <a:chOff x="885192" y="2429236"/>
                <a:chExt cx="1583260" cy="1687668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885192" y="2429236"/>
                  <a:ext cx="1583260" cy="1687668"/>
                  <a:chOff x="999059" y="1708340"/>
                  <a:chExt cx="3828393" cy="4080857"/>
                </a:xfrm>
              </p:grpSpPr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999059" y="1708340"/>
                    <a:ext cx="3828393" cy="4080857"/>
                    <a:chOff x="3835400" y="1789113"/>
                    <a:chExt cx="1468438" cy="1565275"/>
                  </a:xfrm>
                </p:grpSpPr>
                <p:sp>
                  <p:nvSpPr>
                    <p:cNvPr id="18" name="Freeform 5"/>
                    <p:cNvSpPr/>
                    <p:nvPr/>
                  </p:nvSpPr>
                  <p:spPr bwMode="auto">
                    <a:xfrm>
                      <a:off x="40052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5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5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" name="Freeform 6"/>
                    <p:cNvSpPr/>
                    <p:nvPr/>
                  </p:nvSpPr>
                  <p:spPr bwMode="auto">
                    <a:xfrm>
                      <a:off x="39671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4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4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 dirty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0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8000" y="2117726"/>
                      <a:ext cx="674688" cy="3429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1" name="Freeform 9"/>
                    <p:cNvSpPr/>
                    <p:nvPr/>
                  </p:nvSpPr>
                  <p:spPr bwMode="auto">
                    <a:xfrm>
                      <a:off x="3835400" y="18399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2" name="Freeform 10"/>
                    <p:cNvSpPr/>
                    <p:nvPr/>
                  </p:nvSpPr>
                  <p:spPr bwMode="auto">
                    <a:xfrm>
                      <a:off x="3835400" y="1976438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3" name="Freeform 11"/>
                    <p:cNvSpPr/>
                    <p:nvPr/>
                  </p:nvSpPr>
                  <p:spPr bwMode="auto">
                    <a:xfrm>
                      <a:off x="3835400" y="21177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4" name="Freeform 12"/>
                    <p:cNvSpPr/>
                    <p:nvPr/>
                  </p:nvSpPr>
                  <p:spPr bwMode="auto">
                    <a:xfrm>
                      <a:off x="3835400" y="22590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5" name="Freeform 13"/>
                    <p:cNvSpPr/>
                    <p:nvPr/>
                  </p:nvSpPr>
                  <p:spPr bwMode="auto">
                    <a:xfrm>
                      <a:off x="3835400" y="23971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6" name="Freeform 14"/>
                    <p:cNvSpPr/>
                    <p:nvPr/>
                  </p:nvSpPr>
                  <p:spPr bwMode="auto">
                    <a:xfrm>
                      <a:off x="3835400" y="25368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7" name="Freeform 15"/>
                    <p:cNvSpPr/>
                    <p:nvPr/>
                  </p:nvSpPr>
                  <p:spPr bwMode="auto">
                    <a:xfrm>
                      <a:off x="3835400" y="26781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8" name="Freeform 16"/>
                    <p:cNvSpPr/>
                    <p:nvPr/>
                  </p:nvSpPr>
                  <p:spPr bwMode="auto">
                    <a:xfrm>
                      <a:off x="3835400" y="28162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29" name="Freeform 17"/>
                    <p:cNvSpPr/>
                    <p:nvPr/>
                  </p:nvSpPr>
                  <p:spPr bwMode="auto">
                    <a:xfrm>
                      <a:off x="3835400" y="29559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0" name="Freeform 18"/>
                    <p:cNvSpPr/>
                    <p:nvPr/>
                  </p:nvSpPr>
                  <p:spPr bwMode="auto">
                    <a:xfrm>
                      <a:off x="3835400" y="30972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1" name="Freeform 19"/>
                    <p:cNvSpPr/>
                    <p:nvPr/>
                  </p:nvSpPr>
                  <p:spPr bwMode="auto">
                    <a:xfrm>
                      <a:off x="3835400" y="32353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16" name="矩形 259"/>
                  <p:cNvSpPr>
                    <a:spLocks noChangeArrowheads="1"/>
                  </p:cNvSpPr>
                  <p:nvPr/>
                </p:nvSpPr>
                <p:spPr bwMode="auto">
                  <a:xfrm>
                    <a:off x="2306380" y="2693717"/>
                    <a:ext cx="1656605" cy="3907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9pPr>
                  </a:lstStyle>
                  <a:p>
                    <a:pPr algn="ctr" defTabSz="650230" fontAlgn="base">
                      <a:spcAft>
                        <a:spcPct val="0"/>
                      </a:spcAft>
                      <a:buNone/>
                    </a:pPr>
                    <a:endParaRPr lang="zh-CN" altLang="en-US" sz="1050" dirty="0">
                      <a:solidFill>
                        <a:srgbClr val="4D4D4D"/>
                      </a:solidFill>
                      <a:latin typeface="云书法墨迹建刚楚楷简" panose="02010600030101010101" pitchFamily="2" charset="-122"/>
                      <a:ea typeface="云书法墨迹建刚楚楷简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F71F4D94-ED4B-40E6-8FD6-B8F02B4440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77357" y="2751419"/>
                  <a:ext cx="499915" cy="493819"/>
                </a:xfrm>
                <a:prstGeom prst="rect">
                  <a:avLst/>
                </a:prstGeom>
              </p:spPr>
            </p:pic>
          </p:grpSp>
          <p:sp>
            <p:nvSpPr>
              <p:cNvPr id="93" name="矩形 259">
                <a:extLst>
                  <a:ext uri="{FF2B5EF4-FFF2-40B4-BE49-F238E27FC236}">
                    <a16:creationId xmlns:a16="http://schemas.microsoft.com/office/drawing/2014/main" id="{8B1370ED-F0BE-4CB7-9FEA-5F3E815F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91" y="2541225"/>
                <a:ext cx="1958312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r>
                  <a:rPr lang="en-US" altLang="zh-CN" sz="1400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CONTENT</a:t>
                </a:r>
              </a:p>
            </p:txBody>
          </p:sp>
        </p:grp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06EBED7F-B0EE-40F6-B630-1E6A6A10AE44}"/>
                </a:ext>
              </a:extLst>
            </p:cNvPr>
            <p:cNvSpPr txBox="1"/>
            <p:nvPr/>
          </p:nvSpPr>
          <p:spPr>
            <a:xfrm>
              <a:off x="893936" y="3275896"/>
              <a:ext cx="137698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双击替换此部分内容，此处仅作为文字排版占位显示。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888669A-922B-4174-B311-5A4628580909}"/>
              </a:ext>
            </a:extLst>
          </p:cNvPr>
          <p:cNvGrpSpPr/>
          <p:nvPr/>
        </p:nvGrpSpPr>
        <p:grpSpPr>
          <a:xfrm>
            <a:off x="2704306" y="1618833"/>
            <a:ext cx="1958312" cy="2464402"/>
            <a:chOff x="2704306" y="1666963"/>
            <a:chExt cx="1958312" cy="246440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3F635A6-ABFF-488E-9294-60FA4C8BA177}"/>
                </a:ext>
              </a:extLst>
            </p:cNvPr>
            <p:cNvGrpSpPr/>
            <p:nvPr/>
          </p:nvGrpSpPr>
          <p:grpSpPr>
            <a:xfrm>
              <a:off x="2704306" y="1666963"/>
              <a:ext cx="1958312" cy="1687668"/>
              <a:chOff x="2704306" y="1482945"/>
              <a:chExt cx="1958312" cy="1687668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903390E3-5B6D-450B-911F-D0EF899CA020}"/>
                  </a:ext>
                </a:extLst>
              </p:cNvPr>
              <p:cNvGrpSpPr/>
              <p:nvPr/>
            </p:nvGrpSpPr>
            <p:grpSpPr>
              <a:xfrm>
                <a:off x="2811591" y="1482945"/>
                <a:ext cx="1583260" cy="1687668"/>
                <a:chOff x="2755782" y="2429236"/>
                <a:chExt cx="1583260" cy="1687668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83B7433A-5A65-4141-90CD-69B4FFBCDB57}"/>
                    </a:ext>
                  </a:extLst>
                </p:cNvPr>
                <p:cNvGrpSpPr/>
                <p:nvPr/>
              </p:nvGrpSpPr>
              <p:grpSpPr>
                <a:xfrm>
                  <a:off x="2755782" y="2429236"/>
                  <a:ext cx="1583260" cy="1687668"/>
                  <a:chOff x="999059" y="1708340"/>
                  <a:chExt cx="3828393" cy="4080857"/>
                </a:xfrm>
              </p:grpSpPr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C76F2551-5DFC-4AC5-A542-4A06D4BAC91D}"/>
                      </a:ext>
                    </a:extLst>
                  </p:cNvPr>
                  <p:cNvGrpSpPr/>
                  <p:nvPr/>
                </p:nvGrpSpPr>
                <p:grpSpPr>
                  <a:xfrm>
                    <a:off x="999059" y="1708340"/>
                    <a:ext cx="3828393" cy="4080857"/>
                    <a:chOff x="3835400" y="1789113"/>
                    <a:chExt cx="1468438" cy="1565275"/>
                  </a:xfrm>
                </p:grpSpPr>
                <p:sp>
                  <p:nvSpPr>
                    <p:cNvPr id="37" name="Freeform 5">
                      <a:extLst>
                        <a:ext uri="{FF2B5EF4-FFF2-40B4-BE49-F238E27FC236}">
                          <a16:creationId xmlns:a16="http://schemas.microsoft.com/office/drawing/2014/main" id="{F4195B33-4ABB-4796-A325-5E73CF6F7B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052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5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5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8" name="Freeform 6">
                      <a:extLst>
                        <a:ext uri="{FF2B5EF4-FFF2-40B4-BE49-F238E27FC236}">
                          <a16:creationId xmlns:a16="http://schemas.microsoft.com/office/drawing/2014/main" id="{BF08CC88-CB6C-4387-A59F-15BC1E009D5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671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4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4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45997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 dirty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9" name="Rectangle 8">
                      <a:extLst>
                        <a:ext uri="{FF2B5EF4-FFF2-40B4-BE49-F238E27FC236}">
                          <a16:creationId xmlns:a16="http://schemas.microsoft.com/office/drawing/2014/main" id="{EFCBA9C3-99FF-4C5B-A68C-0359B057F3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8000" y="2117726"/>
                      <a:ext cx="674688" cy="3429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0" name="Freeform 9">
                      <a:extLst>
                        <a:ext uri="{FF2B5EF4-FFF2-40B4-BE49-F238E27FC236}">
                          <a16:creationId xmlns:a16="http://schemas.microsoft.com/office/drawing/2014/main" id="{FC3EAD9A-CDD0-4EBA-ADE7-F0B65ED66CE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8399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1" name="Freeform 10">
                      <a:extLst>
                        <a:ext uri="{FF2B5EF4-FFF2-40B4-BE49-F238E27FC236}">
                          <a16:creationId xmlns:a16="http://schemas.microsoft.com/office/drawing/2014/main" id="{74A1012A-3DF0-4D10-8FA7-44EE57CCDBA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976438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2" name="Freeform 11">
                      <a:extLst>
                        <a:ext uri="{FF2B5EF4-FFF2-40B4-BE49-F238E27FC236}">
                          <a16:creationId xmlns:a16="http://schemas.microsoft.com/office/drawing/2014/main" id="{22008F1D-33C8-4650-BFB4-2A7FA26F8A0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1177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3" name="Freeform 12">
                      <a:extLst>
                        <a:ext uri="{FF2B5EF4-FFF2-40B4-BE49-F238E27FC236}">
                          <a16:creationId xmlns:a16="http://schemas.microsoft.com/office/drawing/2014/main" id="{E7263280-5603-4661-8204-9170989FF1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2590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4" name="Freeform 13">
                      <a:extLst>
                        <a:ext uri="{FF2B5EF4-FFF2-40B4-BE49-F238E27FC236}">
                          <a16:creationId xmlns:a16="http://schemas.microsoft.com/office/drawing/2014/main" id="{72B4ABC0-EE73-4226-B45E-EBCB8ED8A02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3971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5" name="Freeform 14">
                      <a:extLst>
                        <a:ext uri="{FF2B5EF4-FFF2-40B4-BE49-F238E27FC236}">
                          <a16:creationId xmlns:a16="http://schemas.microsoft.com/office/drawing/2014/main" id="{4FA864B0-AE2D-44AF-BEC1-26FB49492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5368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6" name="Freeform 15">
                      <a:extLst>
                        <a:ext uri="{FF2B5EF4-FFF2-40B4-BE49-F238E27FC236}">
                          <a16:creationId xmlns:a16="http://schemas.microsoft.com/office/drawing/2014/main" id="{6C068BDC-EC19-4B4C-B5CF-A3E6D81789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6781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7" name="Freeform 16">
                      <a:extLst>
                        <a:ext uri="{FF2B5EF4-FFF2-40B4-BE49-F238E27FC236}">
                          <a16:creationId xmlns:a16="http://schemas.microsoft.com/office/drawing/2014/main" id="{9ED15CB2-0E20-4436-BC2D-780731C168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8162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8" name="Freeform 17">
                      <a:extLst>
                        <a:ext uri="{FF2B5EF4-FFF2-40B4-BE49-F238E27FC236}">
                          <a16:creationId xmlns:a16="http://schemas.microsoft.com/office/drawing/2014/main" id="{445FCD83-6D4E-47EA-A2E4-23416B4771B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9559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9" name="Freeform 18">
                      <a:extLst>
                        <a:ext uri="{FF2B5EF4-FFF2-40B4-BE49-F238E27FC236}">
                          <a16:creationId xmlns:a16="http://schemas.microsoft.com/office/drawing/2014/main" id="{BD952546-C043-47D9-8715-2DEFFDAAE1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0972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50" name="Freeform 19">
                      <a:extLst>
                        <a:ext uri="{FF2B5EF4-FFF2-40B4-BE49-F238E27FC236}">
                          <a16:creationId xmlns:a16="http://schemas.microsoft.com/office/drawing/2014/main" id="{F6AC61DA-4BB4-4BB4-8566-6BDF5C67CA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2353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defTabSz="65023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8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5" name="矩形 259">
                    <a:extLst>
                      <a:ext uri="{FF2B5EF4-FFF2-40B4-BE49-F238E27FC236}">
                        <a16:creationId xmlns:a16="http://schemas.microsoft.com/office/drawing/2014/main" id="{94279A7B-D72F-415E-B775-D0B592E5E3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6380" y="2693717"/>
                    <a:ext cx="1656605" cy="3907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9pPr>
                  </a:lstStyle>
                  <a:p>
                    <a:pPr algn="ctr" defTabSz="650230" fontAlgn="base">
                      <a:spcAft>
                        <a:spcPct val="0"/>
                      </a:spcAft>
                      <a:buNone/>
                    </a:pPr>
                    <a:endParaRPr lang="zh-CN" altLang="en-US" sz="1050" dirty="0">
                      <a:solidFill>
                        <a:srgbClr val="4D4D4D"/>
                      </a:solidFill>
                      <a:latin typeface="云书法墨迹建刚楚楷简" panose="02010600030101010101" pitchFamily="2" charset="-122"/>
                      <a:ea typeface="云书法墨迹建刚楚楷简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57B6282C-70EA-4D21-AB0F-629B0D596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70748" y="2773589"/>
                  <a:ext cx="536472" cy="449477"/>
                </a:xfrm>
                <a:prstGeom prst="rect">
                  <a:avLst/>
                </a:prstGeom>
              </p:spPr>
            </p:pic>
          </p:grpSp>
          <p:sp>
            <p:nvSpPr>
              <p:cNvPr id="92" name="矩形 259">
                <a:extLst>
                  <a:ext uri="{FF2B5EF4-FFF2-40B4-BE49-F238E27FC236}">
                    <a16:creationId xmlns:a16="http://schemas.microsoft.com/office/drawing/2014/main" id="{AA650363-BD36-48D8-BB9E-EA3ED9400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4306" y="2357740"/>
                <a:ext cx="1958312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r>
                  <a:rPr lang="en-US" altLang="zh-CN" sz="1400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CONTENT</a:t>
                </a:r>
              </a:p>
            </p:txBody>
          </p:sp>
        </p:grp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6B98984B-C688-44D6-90B2-A6F2D5051D68}"/>
                </a:ext>
              </a:extLst>
            </p:cNvPr>
            <p:cNvSpPr txBox="1"/>
            <p:nvPr/>
          </p:nvSpPr>
          <p:spPr>
            <a:xfrm>
              <a:off x="2820603" y="3485034"/>
              <a:ext cx="1669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双击替换此部分内容，这里的内容仅作为文字排版占位显示。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5D75A5-F2FE-4014-BC2B-E52081D83190}"/>
              </a:ext>
            </a:extLst>
          </p:cNvPr>
          <p:cNvGrpSpPr/>
          <p:nvPr/>
        </p:nvGrpSpPr>
        <p:grpSpPr>
          <a:xfrm>
            <a:off x="4715416" y="1768215"/>
            <a:ext cx="1958312" cy="2059715"/>
            <a:chOff x="4715416" y="1816345"/>
            <a:chExt cx="1958312" cy="2059715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D1A8C020-05F1-459E-AA21-E67C16C52E9F}"/>
                </a:ext>
              </a:extLst>
            </p:cNvPr>
            <p:cNvGrpSpPr/>
            <p:nvPr/>
          </p:nvGrpSpPr>
          <p:grpSpPr>
            <a:xfrm>
              <a:off x="4715416" y="1816345"/>
              <a:ext cx="1958312" cy="1330964"/>
              <a:chOff x="649791" y="1839649"/>
              <a:chExt cx="1958312" cy="1330964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261B115-044D-44B8-B9B1-F2718F1246A0}"/>
                  </a:ext>
                </a:extLst>
              </p:cNvPr>
              <p:cNvGrpSpPr/>
              <p:nvPr/>
            </p:nvGrpSpPr>
            <p:grpSpPr>
              <a:xfrm>
                <a:off x="941001" y="1839649"/>
                <a:ext cx="1248624" cy="1330964"/>
                <a:chOff x="999059" y="1708340"/>
                <a:chExt cx="3828393" cy="4080857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A18E7230-6803-406D-BB8C-A6A4D88D6D44}"/>
                    </a:ext>
                  </a:extLst>
                </p:cNvPr>
                <p:cNvGrpSpPr/>
                <p:nvPr/>
              </p:nvGrpSpPr>
              <p:grpSpPr>
                <a:xfrm>
                  <a:off x="999059" y="1708340"/>
                  <a:ext cx="3828393" cy="4080857"/>
                  <a:chOff x="3835400" y="1789113"/>
                  <a:chExt cx="1468438" cy="1565275"/>
                </a:xfrm>
              </p:grpSpPr>
              <p:sp>
                <p:nvSpPr>
                  <p:cNvPr id="108" name="Freeform 5">
                    <a:extLst>
                      <a:ext uri="{FF2B5EF4-FFF2-40B4-BE49-F238E27FC236}">
                        <a16:creationId xmlns:a16="http://schemas.microsoft.com/office/drawing/2014/main" id="{617420C8-29A9-4766-9209-4D49D82CC6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05263" y="1789113"/>
                    <a:ext cx="1298575" cy="1565275"/>
                  </a:xfrm>
                  <a:custGeom>
                    <a:avLst/>
                    <a:gdLst>
                      <a:gd name="T0" fmla="*/ 304 w 304"/>
                      <a:gd name="T1" fmla="*/ 322 h 366"/>
                      <a:gd name="T2" fmla="*/ 260 w 304"/>
                      <a:gd name="T3" fmla="*/ 366 h 366"/>
                      <a:gd name="T4" fmla="*/ 0 w 304"/>
                      <a:gd name="T5" fmla="*/ 366 h 366"/>
                      <a:gd name="T6" fmla="*/ 0 w 304"/>
                      <a:gd name="T7" fmla="*/ 0 h 366"/>
                      <a:gd name="T8" fmla="*/ 260 w 304"/>
                      <a:gd name="T9" fmla="*/ 0 h 366"/>
                      <a:gd name="T10" fmla="*/ 304 w 304"/>
                      <a:gd name="T11" fmla="*/ 44 h 366"/>
                      <a:gd name="T12" fmla="*/ 304 w 304"/>
                      <a:gd name="T13" fmla="*/ 322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04" h="366">
                        <a:moveTo>
                          <a:pt x="304" y="322"/>
                        </a:moveTo>
                        <a:cubicBezTo>
                          <a:pt x="304" y="347"/>
                          <a:pt x="285" y="366"/>
                          <a:pt x="260" y="366"/>
                        </a:cubicBez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60" y="0"/>
                          <a:pt x="260" y="0"/>
                          <a:pt x="260" y="0"/>
                        </a:cubicBezTo>
                        <a:cubicBezTo>
                          <a:pt x="285" y="0"/>
                          <a:pt x="304" y="20"/>
                          <a:pt x="304" y="44"/>
                        </a:cubicBezTo>
                        <a:lnTo>
                          <a:pt x="304" y="322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9" name="Freeform 6">
                    <a:extLst>
                      <a:ext uri="{FF2B5EF4-FFF2-40B4-BE49-F238E27FC236}">
                        <a16:creationId xmlns:a16="http://schemas.microsoft.com/office/drawing/2014/main" id="{B318524B-7E73-4A0C-A090-821E91269D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67163" y="1789113"/>
                    <a:ext cx="1298575" cy="1565275"/>
                  </a:xfrm>
                  <a:custGeom>
                    <a:avLst/>
                    <a:gdLst>
                      <a:gd name="T0" fmla="*/ 304 w 304"/>
                      <a:gd name="T1" fmla="*/ 322 h 366"/>
                      <a:gd name="T2" fmla="*/ 260 w 304"/>
                      <a:gd name="T3" fmla="*/ 366 h 366"/>
                      <a:gd name="T4" fmla="*/ 0 w 304"/>
                      <a:gd name="T5" fmla="*/ 366 h 366"/>
                      <a:gd name="T6" fmla="*/ 0 w 304"/>
                      <a:gd name="T7" fmla="*/ 0 h 366"/>
                      <a:gd name="T8" fmla="*/ 260 w 304"/>
                      <a:gd name="T9" fmla="*/ 0 h 366"/>
                      <a:gd name="T10" fmla="*/ 304 w 304"/>
                      <a:gd name="T11" fmla="*/ 44 h 366"/>
                      <a:gd name="T12" fmla="*/ 304 w 304"/>
                      <a:gd name="T13" fmla="*/ 322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04" h="366">
                        <a:moveTo>
                          <a:pt x="304" y="322"/>
                        </a:moveTo>
                        <a:cubicBezTo>
                          <a:pt x="304" y="347"/>
                          <a:pt x="284" y="366"/>
                          <a:pt x="260" y="366"/>
                        </a:cubicBez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60" y="0"/>
                          <a:pt x="260" y="0"/>
                          <a:pt x="260" y="0"/>
                        </a:cubicBezTo>
                        <a:cubicBezTo>
                          <a:pt x="284" y="0"/>
                          <a:pt x="304" y="20"/>
                          <a:pt x="304" y="44"/>
                        </a:cubicBezTo>
                        <a:lnTo>
                          <a:pt x="304" y="3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0" name="Rectangle 8">
                    <a:extLst>
                      <a:ext uri="{FF2B5EF4-FFF2-40B4-BE49-F238E27FC236}">
                        <a16:creationId xmlns:a16="http://schemas.microsoft.com/office/drawing/2014/main" id="{6E993A56-186E-4B61-AB85-EF6738C478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8000" y="2117726"/>
                    <a:ext cx="674688" cy="3429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1" name="Freeform 9">
                    <a:extLst>
                      <a:ext uri="{FF2B5EF4-FFF2-40B4-BE49-F238E27FC236}">
                        <a16:creationId xmlns:a16="http://schemas.microsoft.com/office/drawing/2014/main" id="{FAD3D1B8-9F94-4DC4-A336-49C339C5FA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18399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2" name="Freeform 10">
                    <a:extLst>
                      <a:ext uri="{FF2B5EF4-FFF2-40B4-BE49-F238E27FC236}">
                        <a16:creationId xmlns:a16="http://schemas.microsoft.com/office/drawing/2014/main" id="{4B0D79DE-6906-463C-B5B8-8968B95B0E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1976438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3" name="Freeform 11">
                    <a:extLst>
                      <a:ext uri="{FF2B5EF4-FFF2-40B4-BE49-F238E27FC236}">
                        <a16:creationId xmlns:a16="http://schemas.microsoft.com/office/drawing/2014/main" id="{91D66FA9-AF2F-4127-9AC2-CF68CD91B5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1177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" name="Freeform 12">
                    <a:extLst>
                      <a:ext uri="{FF2B5EF4-FFF2-40B4-BE49-F238E27FC236}">
                        <a16:creationId xmlns:a16="http://schemas.microsoft.com/office/drawing/2014/main" id="{220920A3-48A9-4F58-9C85-14746F71DF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2590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" name="Freeform 13">
                    <a:extLst>
                      <a:ext uri="{FF2B5EF4-FFF2-40B4-BE49-F238E27FC236}">
                        <a16:creationId xmlns:a16="http://schemas.microsoft.com/office/drawing/2014/main" id="{626095ED-6613-46EC-9662-D9D120EE2C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3971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6" name="Freeform 14">
                    <a:extLst>
                      <a:ext uri="{FF2B5EF4-FFF2-40B4-BE49-F238E27FC236}">
                        <a16:creationId xmlns:a16="http://schemas.microsoft.com/office/drawing/2014/main" id="{1D526E00-AD57-44C4-9FA5-49ADEEB4CA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5368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7" name="Freeform 15">
                    <a:extLst>
                      <a:ext uri="{FF2B5EF4-FFF2-40B4-BE49-F238E27FC236}">
                        <a16:creationId xmlns:a16="http://schemas.microsoft.com/office/drawing/2014/main" id="{F77B492D-A7BA-4263-B2DD-734CB48205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6781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8" name="Freeform 16">
                    <a:extLst>
                      <a:ext uri="{FF2B5EF4-FFF2-40B4-BE49-F238E27FC236}">
                        <a16:creationId xmlns:a16="http://schemas.microsoft.com/office/drawing/2014/main" id="{667309BD-D969-460B-9327-1FA5847D57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8162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" name="Freeform 17">
                    <a:extLst>
                      <a:ext uri="{FF2B5EF4-FFF2-40B4-BE49-F238E27FC236}">
                        <a16:creationId xmlns:a16="http://schemas.microsoft.com/office/drawing/2014/main" id="{7FE5CA07-726A-48AB-A4DA-9F5757F6AD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9559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" name="Freeform 18">
                    <a:extLst>
                      <a:ext uri="{FF2B5EF4-FFF2-40B4-BE49-F238E27FC236}">
                        <a16:creationId xmlns:a16="http://schemas.microsoft.com/office/drawing/2014/main" id="{4639877C-E934-4F50-8927-E2CC1C43FC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30972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1" name="Freeform 19">
                    <a:extLst>
                      <a:ext uri="{FF2B5EF4-FFF2-40B4-BE49-F238E27FC236}">
                        <a16:creationId xmlns:a16="http://schemas.microsoft.com/office/drawing/2014/main" id="{FDB83845-4100-4DE7-AE4D-1DF3CDC512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32353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07" name="矩形 259">
                  <a:extLst>
                    <a:ext uri="{FF2B5EF4-FFF2-40B4-BE49-F238E27FC236}">
                      <a16:creationId xmlns:a16="http://schemas.microsoft.com/office/drawing/2014/main" id="{D2B2DB55-7375-48FB-8AD2-725C7B1B5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380" y="2693717"/>
                  <a:ext cx="1656605" cy="3907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algn="ctr" defTabSz="650230" fontAlgn="base">
                    <a:spcAft>
                      <a:spcPct val="0"/>
                    </a:spcAft>
                    <a:buNone/>
                  </a:pPr>
                  <a:endParaRPr lang="zh-CN" altLang="en-US" sz="1050" dirty="0">
                    <a:solidFill>
                      <a:srgbClr val="4D4D4D"/>
                    </a:solidFill>
                    <a:latin typeface="云书法墨迹建刚楚楷简" panose="02010600030101010101" pitchFamily="2" charset="-122"/>
                    <a:ea typeface="云书法墨迹建刚楚楷简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矩形 259">
                <a:extLst>
                  <a:ext uri="{FF2B5EF4-FFF2-40B4-BE49-F238E27FC236}">
                    <a16:creationId xmlns:a16="http://schemas.microsoft.com/office/drawing/2014/main" id="{B7FD620E-9FA5-449D-AB1B-7EEF02715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91" y="2541225"/>
                <a:ext cx="1958312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r>
                  <a:rPr lang="en-US" altLang="zh-CN" sz="1400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CONTENT</a:t>
                </a:r>
              </a:p>
            </p:txBody>
          </p:sp>
        </p:grp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B6983CC1-B006-47D3-AEC5-B94F7A2A717D}"/>
                </a:ext>
              </a:extLst>
            </p:cNvPr>
            <p:cNvSpPr txBox="1"/>
            <p:nvPr/>
          </p:nvSpPr>
          <p:spPr>
            <a:xfrm>
              <a:off x="4982266" y="3275896"/>
              <a:ext cx="137698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双击替换此部分内容，此处仅作为文字排版占位显示。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D4AF181-7C22-494F-B39F-19FFC594C5B4}"/>
              </a:ext>
            </a:extLst>
          </p:cNvPr>
          <p:cNvGrpSpPr/>
          <p:nvPr/>
        </p:nvGrpSpPr>
        <p:grpSpPr>
          <a:xfrm>
            <a:off x="6613223" y="1772131"/>
            <a:ext cx="1958312" cy="2056961"/>
            <a:chOff x="6613223" y="1820261"/>
            <a:chExt cx="1958312" cy="2056961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E542E894-36D7-4858-8C6B-98C13F0D0F8C}"/>
                </a:ext>
              </a:extLst>
            </p:cNvPr>
            <p:cNvGrpSpPr/>
            <p:nvPr/>
          </p:nvGrpSpPr>
          <p:grpSpPr>
            <a:xfrm>
              <a:off x="6613223" y="1820261"/>
              <a:ext cx="1958312" cy="1330964"/>
              <a:chOff x="649791" y="1839649"/>
              <a:chExt cx="1958312" cy="1330964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09351212-C75B-4ACB-AB2B-C1DF179E9F41}"/>
                  </a:ext>
                </a:extLst>
              </p:cNvPr>
              <p:cNvGrpSpPr/>
              <p:nvPr/>
            </p:nvGrpSpPr>
            <p:grpSpPr>
              <a:xfrm>
                <a:off x="941001" y="1839649"/>
                <a:ext cx="1248624" cy="1330964"/>
                <a:chOff x="999059" y="1708340"/>
                <a:chExt cx="3828393" cy="4080857"/>
              </a:xfrm>
            </p:grpSpPr>
            <p:grpSp>
              <p:nvGrpSpPr>
                <p:cNvPr id="127" name="组合 126">
                  <a:extLst>
                    <a:ext uri="{FF2B5EF4-FFF2-40B4-BE49-F238E27FC236}">
                      <a16:creationId xmlns:a16="http://schemas.microsoft.com/office/drawing/2014/main" id="{3316C109-5A69-4246-AA98-51727DA39AAB}"/>
                    </a:ext>
                  </a:extLst>
                </p:cNvPr>
                <p:cNvGrpSpPr/>
                <p:nvPr/>
              </p:nvGrpSpPr>
              <p:grpSpPr>
                <a:xfrm>
                  <a:off x="999059" y="1708340"/>
                  <a:ext cx="3828393" cy="4080857"/>
                  <a:chOff x="3835400" y="1789113"/>
                  <a:chExt cx="1468438" cy="1565275"/>
                </a:xfrm>
              </p:grpSpPr>
              <p:sp>
                <p:nvSpPr>
                  <p:cNvPr id="129" name="Freeform 5">
                    <a:extLst>
                      <a:ext uri="{FF2B5EF4-FFF2-40B4-BE49-F238E27FC236}">
                        <a16:creationId xmlns:a16="http://schemas.microsoft.com/office/drawing/2014/main" id="{76D227B7-61E8-4DE3-9743-2403EEEE12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05263" y="1789113"/>
                    <a:ext cx="1298575" cy="1565275"/>
                  </a:xfrm>
                  <a:custGeom>
                    <a:avLst/>
                    <a:gdLst>
                      <a:gd name="T0" fmla="*/ 304 w 304"/>
                      <a:gd name="T1" fmla="*/ 322 h 366"/>
                      <a:gd name="T2" fmla="*/ 260 w 304"/>
                      <a:gd name="T3" fmla="*/ 366 h 366"/>
                      <a:gd name="T4" fmla="*/ 0 w 304"/>
                      <a:gd name="T5" fmla="*/ 366 h 366"/>
                      <a:gd name="T6" fmla="*/ 0 w 304"/>
                      <a:gd name="T7" fmla="*/ 0 h 366"/>
                      <a:gd name="T8" fmla="*/ 260 w 304"/>
                      <a:gd name="T9" fmla="*/ 0 h 366"/>
                      <a:gd name="T10" fmla="*/ 304 w 304"/>
                      <a:gd name="T11" fmla="*/ 44 h 366"/>
                      <a:gd name="T12" fmla="*/ 304 w 304"/>
                      <a:gd name="T13" fmla="*/ 322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04" h="366">
                        <a:moveTo>
                          <a:pt x="304" y="322"/>
                        </a:moveTo>
                        <a:cubicBezTo>
                          <a:pt x="304" y="347"/>
                          <a:pt x="285" y="366"/>
                          <a:pt x="260" y="366"/>
                        </a:cubicBez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60" y="0"/>
                          <a:pt x="260" y="0"/>
                          <a:pt x="260" y="0"/>
                        </a:cubicBezTo>
                        <a:cubicBezTo>
                          <a:pt x="285" y="0"/>
                          <a:pt x="304" y="20"/>
                          <a:pt x="304" y="44"/>
                        </a:cubicBezTo>
                        <a:lnTo>
                          <a:pt x="304" y="322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" name="Freeform 6">
                    <a:extLst>
                      <a:ext uri="{FF2B5EF4-FFF2-40B4-BE49-F238E27FC236}">
                        <a16:creationId xmlns:a16="http://schemas.microsoft.com/office/drawing/2014/main" id="{2C8081AD-BE59-4EAF-A7BF-8EFD2BC0E1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67163" y="1789113"/>
                    <a:ext cx="1298575" cy="1565275"/>
                  </a:xfrm>
                  <a:custGeom>
                    <a:avLst/>
                    <a:gdLst>
                      <a:gd name="T0" fmla="*/ 304 w 304"/>
                      <a:gd name="T1" fmla="*/ 322 h 366"/>
                      <a:gd name="T2" fmla="*/ 260 w 304"/>
                      <a:gd name="T3" fmla="*/ 366 h 366"/>
                      <a:gd name="T4" fmla="*/ 0 w 304"/>
                      <a:gd name="T5" fmla="*/ 366 h 366"/>
                      <a:gd name="T6" fmla="*/ 0 w 304"/>
                      <a:gd name="T7" fmla="*/ 0 h 366"/>
                      <a:gd name="T8" fmla="*/ 260 w 304"/>
                      <a:gd name="T9" fmla="*/ 0 h 366"/>
                      <a:gd name="T10" fmla="*/ 304 w 304"/>
                      <a:gd name="T11" fmla="*/ 44 h 366"/>
                      <a:gd name="T12" fmla="*/ 304 w 304"/>
                      <a:gd name="T13" fmla="*/ 322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04" h="366">
                        <a:moveTo>
                          <a:pt x="304" y="322"/>
                        </a:moveTo>
                        <a:cubicBezTo>
                          <a:pt x="304" y="347"/>
                          <a:pt x="284" y="366"/>
                          <a:pt x="260" y="366"/>
                        </a:cubicBez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60" y="0"/>
                          <a:pt x="260" y="0"/>
                          <a:pt x="260" y="0"/>
                        </a:cubicBezTo>
                        <a:cubicBezTo>
                          <a:pt x="284" y="0"/>
                          <a:pt x="304" y="20"/>
                          <a:pt x="304" y="44"/>
                        </a:cubicBezTo>
                        <a:lnTo>
                          <a:pt x="304" y="3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" name="Rectangle 8">
                    <a:extLst>
                      <a:ext uri="{FF2B5EF4-FFF2-40B4-BE49-F238E27FC236}">
                        <a16:creationId xmlns:a16="http://schemas.microsoft.com/office/drawing/2014/main" id="{AA9BCE37-7C61-4D65-9CFF-1E5D80F10A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18000" y="2117726"/>
                    <a:ext cx="674688" cy="3429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" name="Freeform 9">
                    <a:extLst>
                      <a:ext uri="{FF2B5EF4-FFF2-40B4-BE49-F238E27FC236}">
                        <a16:creationId xmlns:a16="http://schemas.microsoft.com/office/drawing/2014/main" id="{5D6117A7-AD73-42DF-ABC0-258CD0B82E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18399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" name="Freeform 10">
                    <a:extLst>
                      <a:ext uri="{FF2B5EF4-FFF2-40B4-BE49-F238E27FC236}">
                        <a16:creationId xmlns:a16="http://schemas.microsoft.com/office/drawing/2014/main" id="{A4725BE7-9A7F-4B2B-A398-366C9204E0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1976438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" name="Freeform 11">
                    <a:extLst>
                      <a:ext uri="{FF2B5EF4-FFF2-40B4-BE49-F238E27FC236}">
                        <a16:creationId xmlns:a16="http://schemas.microsoft.com/office/drawing/2014/main" id="{3CD6E06D-4ABE-4D2B-B872-0F46F29AC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1177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" name="Freeform 12">
                    <a:extLst>
                      <a:ext uri="{FF2B5EF4-FFF2-40B4-BE49-F238E27FC236}">
                        <a16:creationId xmlns:a16="http://schemas.microsoft.com/office/drawing/2014/main" id="{B7060BD1-5284-43E9-BC02-ACD8CE166C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2590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" name="Freeform 13">
                    <a:extLst>
                      <a:ext uri="{FF2B5EF4-FFF2-40B4-BE49-F238E27FC236}">
                        <a16:creationId xmlns:a16="http://schemas.microsoft.com/office/drawing/2014/main" id="{C98D5E60-B239-4421-978E-9522DB5C19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3971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" name="Freeform 14">
                    <a:extLst>
                      <a:ext uri="{FF2B5EF4-FFF2-40B4-BE49-F238E27FC236}">
                        <a16:creationId xmlns:a16="http://schemas.microsoft.com/office/drawing/2014/main" id="{2CD118D5-134D-4A67-8A75-83B31E701D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5368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" name="Freeform 15">
                    <a:extLst>
                      <a:ext uri="{FF2B5EF4-FFF2-40B4-BE49-F238E27FC236}">
                        <a16:creationId xmlns:a16="http://schemas.microsoft.com/office/drawing/2014/main" id="{07DDD362-AAC5-42BB-8DE4-D5711F7128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6781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" name="Freeform 16">
                    <a:extLst>
                      <a:ext uri="{FF2B5EF4-FFF2-40B4-BE49-F238E27FC236}">
                        <a16:creationId xmlns:a16="http://schemas.microsoft.com/office/drawing/2014/main" id="{7040AF59-BE6A-4D14-8293-0126ACF9A0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8162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" name="Freeform 17">
                    <a:extLst>
                      <a:ext uri="{FF2B5EF4-FFF2-40B4-BE49-F238E27FC236}">
                        <a16:creationId xmlns:a16="http://schemas.microsoft.com/office/drawing/2014/main" id="{609C5C5C-4715-4B6F-B461-CAFE45B6CD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29559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1" name="Freeform 18">
                    <a:extLst>
                      <a:ext uri="{FF2B5EF4-FFF2-40B4-BE49-F238E27FC236}">
                        <a16:creationId xmlns:a16="http://schemas.microsoft.com/office/drawing/2014/main" id="{1A9D7EE7-9AF1-4CBB-8862-2006A5A586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30972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2" name="Freeform 19">
                    <a:extLst>
                      <a:ext uri="{FF2B5EF4-FFF2-40B4-BE49-F238E27FC236}">
                        <a16:creationId xmlns:a16="http://schemas.microsoft.com/office/drawing/2014/main" id="{60AAA5D8-B32A-4A4E-B530-8024C991CD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35400" y="32353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28" name="矩形 259">
                  <a:extLst>
                    <a:ext uri="{FF2B5EF4-FFF2-40B4-BE49-F238E27FC236}">
                      <a16:creationId xmlns:a16="http://schemas.microsoft.com/office/drawing/2014/main" id="{BB4297B4-FFF0-448C-A22F-03D9DDCDB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6380" y="2693717"/>
                  <a:ext cx="1656605" cy="3907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algn="ctr" defTabSz="650230" fontAlgn="base">
                    <a:spcAft>
                      <a:spcPct val="0"/>
                    </a:spcAft>
                    <a:buNone/>
                  </a:pPr>
                  <a:endParaRPr lang="zh-CN" altLang="en-US" sz="1050" dirty="0">
                    <a:solidFill>
                      <a:srgbClr val="4D4D4D"/>
                    </a:solidFill>
                    <a:latin typeface="云书法墨迹建刚楚楷简" panose="02010600030101010101" pitchFamily="2" charset="-122"/>
                    <a:ea typeface="云书法墨迹建刚楚楷简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矩形 259">
                <a:extLst>
                  <a:ext uri="{FF2B5EF4-FFF2-40B4-BE49-F238E27FC236}">
                    <a16:creationId xmlns:a16="http://schemas.microsoft.com/office/drawing/2014/main" id="{046C2365-7EF2-4B84-A8CF-455B80AB9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91" y="2541225"/>
                <a:ext cx="1958312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r>
                  <a:rPr lang="en-US" altLang="zh-CN" sz="1400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CONTENT</a:t>
                </a:r>
              </a:p>
            </p:txBody>
          </p:sp>
        </p:grp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24DE4589-44F3-4533-8C21-9C704F573B84}"/>
                </a:ext>
              </a:extLst>
            </p:cNvPr>
            <p:cNvSpPr txBox="1"/>
            <p:nvPr/>
          </p:nvSpPr>
          <p:spPr>
            <a:xfrm>
              <a:off x="6873078" y="3277058"/>
              <a:ext cx="137698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双击替换此部分内容，此处仅作为文字排版占位显示。</a:t>
              </a:r>
            </a:p>
          </p:txBody>
        </p:sp>
      </p:grpSp>
      <p:pic>
        <p:nvPicPr>
          <p:cNvPr id="149" name="图片 148">
            <a:extLst>
              <a:ext uri="{FF2B5EF4-FFF2-40B4-BE49-F238E27FC236}">
                <a16:creationId xmlns:a16="http://schemas.microsoft.com/office/drawing/2014/main" id="{8B66B123-9E3C-41A4-A497-E57CB8B5B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460" y="2066499"/>
            <a:ext cx="662261" cy="437946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EFC443F8-E06E-4919-B200-EB5868E90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158" y="2061881"/>
            <a:ext cx="635041" cy="419946"/>
          </a:xfrm>
          <a:prstGeom prst="rect">
            <a:avLst/>
          </a:prstGeom>
        </p:spPr>
      </p:pic>
      <p:grpSp>
        <p:nvGrpSpPr>
          <p:cNvPr id="98" name="组合 97">
            <a:extLst>
              <a:ext uri="{FF2B5EF4-FFF2-40B4-BE49-F238E27FC236}">
                <a16:creationId xmlns:a16="http://schemas.microsoft.com/office/drawing/2014/main" id="{F60F69C4-4E50-41E3-BA69-7E0AA4152CBE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0F1F950-4B43-48FB-BF13-46456DA6452C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459979"/>
            </a:solidFill>
            <a:ln w="25400" cap="flat" cmpd="sng" algn="ctr">
              <a:solidFill>
                <a:srgbClr val="45997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92E214A4-D1FD-4DE4-960D-4AAC28194FEA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459979"/>
            </a:solidFill>
            <a:ln w="38100" cap="flat" cmpd="sng" algn="ctr">
              <a:solidFill>
                <a:srgbClr val="459979"/>
              </a:solidFill>
              <a:prstDash val="solid"/>
            </a:ln>
            <a:effectLst/>
          </p:spPr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B579710-5D3B-4A07-84DE-2123322E11CC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3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52" name="TextBox 9">
              <a:extLst>
                <a:ext uri="{FF2B5EF4-FFF2-40B4-BE49-F238E27FC236}">
                  <a16:creationId xmlns:a16="http://schemas.microsoft.com/office/drawing/2014/main" id="{F61F2211-76AA-4AD4-B79B-A915E64E36C5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61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"/>
    </mc:Choice>
    <mc:Fallback xmlns="">
      <p:transition spd="slow" advTm="36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A95F658-9860-415C-9DA4-0EE754B42285}"/>
              </a:ext>
            </a:extLst>
          </p:cNvPr>
          <p:cNvCxnSpPr>
            <a:cxnSpLocks/>
          </p:cNvCxnSpPr>
          <p:nvPr/>
        </p:nvCxnSpPr>
        <p:spPr>
          <a:xfrm>
            <a:off x="429296" y="2504445"/>
            <a:ext cx="8409904" cy="0"/>
          </a:xfrm>
          <a:prstGeom prst="straightConnector1">
            <a:avLst/>
          </a:prstGeom>
          <a:ln w="12700">
            <a:solidFill>
              <a:srgbClr val="63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3B7433A-5A65-4141-90CD-69B4FFBCDB57}"/>
              </a:ext>
            </a:extLst>
          </p:cNvPr>
          <p:cNvGrpSpPr/>
          <p:nvPr/>
        </p:nvGrpSpPr>
        <p:grpSpPr>
          <a:xfrm>
            <a:off x="4733998" y="1671739"/>
            <a:ext cx="1583260" cy="1687668"/>
            <a:chOff x="999059" y="1708340"/>
            <a:chExt cx="3828393" cy="408085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76F2551-5DFC-4AC5-A542-4A06D4BAC91D}"/>
                </a:ext>
              </a:extLst>
            </p:cNvPr>
            <p:cNvGrpSpPr/>
            <p:nvPr/>
          </p:nvGrpSpPr>
          <p:grpSpPr>
            <a:xfrm>
              <a:off x="999059" y="1708340"/>
              <a:ext cx="3828393" cy="4080857"/>
              <a:chOff x="3835400" y="1789113"/>
              <a:chExt cx="1468438" cy="1565275"/>
            </a:xfrm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F4195B33-4ABB-4796-A325-5E73CF6F7BD1}"/>
                  </a:ext>
                </a:extLst>
              </p:cNvPr>
              <p:cNvSpPr/>
              <p:nvPr/>
            </p:nvSpPr>
            <p:spPr bwMode="auto">
              <a:xfrm>
                <a:off x="40052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5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5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BF08CC88-CB6C-4387-A59F-15BC1E009D55}"/>
                  </a:ext>
                </a:extLst>
              </p:cNvPr>
              <p:cNvSpPr/>
              <p:nvPr/>
            </p:nvSpPr>
            <p:spPr bwMode="auto">
              <a:xfrm>
                <a:off x="3967163" y="1789113"/>
                <a:ext cx="1298575" cy="1565275"/>
              </a:xfrm>
              <a:custGeom>
                <a:avLst/>
                <a:gdLst>
                  <a:gd name="T0" fmla="*/ 304 w 304"/>
                  <a:gd name="T1" fmla="*/ 322 h 366"/>
                  <a:gd name="T2" fmla="*/ 260 w 304"/>
                  <a:gd name="T3" fmla="*/ 366 h 366"/>
                  <a:gd name="T4" fmla="*/ 0 w 304"/>
                  <a:gd name="T5" fmla="*/ 366 h 366"/>
                  <a:gd name="T6" fmla="*/ 0 w 304"/>
                  <a:gd name="T7" fmla="*/ 0 h 366"/>
                  <a:gd name="T8" fmla="*/ 260 w 304"/>
                  <a:gd name="T9" fmla="*/ 0 h 366"/>
                  <a:gd name="T10" fmla="*/ 304 w 304"/>
                  <a:gd name="T11" fmla="*/ 44 h 366"/>
                  <a:gd name="T12" fmla="*/ 304 w 304"/>
                  <a:gd name="T13" fmla="*/ 322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366">
                    <a:moveTo>
                      <a:pt x="304" y="322"/>
                    </a:moveTo>
                    <a:cubicBezTo>
                      <a:pt x="304" y="347"/>
                      <a:pt x="284" y="366"/>
                      <a:pt x="260" y="366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84" y="0"/>
                      <a:pt x="304" y="20"/>
                      <a:pt x="304" y="44"/>
                    </a:cubicBezTo>
                    <a:lnTo>
                      <a:pt x="304" y="322"/>
                    </a:lnTo>
                    <a:close/>
                  </a:path>
                </a:pathLst>
              </a:custGeom>
              <a:solidFill>
                <a:srgbClr val="459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8">
                <a:extLst>
                  <a:ext uri="{FF2B5EF4-FFF2-40B4-BE49-F238E27FC236}">
                    <a16:creationId xmlns:a16="http://schemas.microsoft.com/office/drawing/2014/main" id="{EFCBA9C3-99FF-4C5B-A68C-0359B057F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000" y="2117726"/>
                <a:ext cx="674688" cy="342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FC3EAD9A-CDD0-4EBA-ADE7-F0B65ED66CE5}"/>
                  </a:ext>
                </a:extLst>
              </p:cNvPr>
              <p:cNvSpPr/>
              <p:nvPr/>
            </p:nvSpPr>
            <p:spPr bwMode="auto">
              <a:xfrm>
                <a:off x="3835400" y="18399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10">
                <a:extLst>
                  <a:ext uri="{FF2B5EF4-FFF2-40B4-BE49-F238E27FC236}">
                    <a16:creationId xmlns:a16="http://schemas.microsoft.com/office/drawing/2014/main" id="{74A1012A-3DF0-4D10-8FA7-44EE57CCDBAB}"/>
                  </a:ext>
                </a:extLst>
              </p:cNvPr>
              <p:cNvSpPr/>
              <p:nvPr/>
            </p:nvSpPr>
            <p:spPr bwMode="auto">
              <a:xfrm>
                <a:off x="3835400" y="1976438"/>
                <a:ext cx="234950" cy="73025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22008F1D-33C8-4650-BFB4-2A7FA26F8A0A}"/>
                  </a:ext>
                </a:extLst>
              </p:cNvPr>
              <p:cNvSpPr/>
              <p:nvPr/>
            </p:nvSpPr>
            <p:spPr bwMode="auto">
              <a:xfrm>
                <a:off x="3835400" y="21177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Freeform 12">
                <a:extLst>
                  <a:ext uri="{FF2B5EF4-FFF2-40B4-BE49-F238E27FC236}">
                    <a16:creationId xmlns:a16="http://schemas.microsoft.com/office/drawing/2014/main" id="{E7263280-5603-4661-8204-9170989FF118}"/>
                  </a:ext>
                </a:extLst>
              </p:cNvPr>
              <p:cNvSpPr/>
              <p:nvPr/>
            </p:nvSpPr>
            <p:spPr bwMode="auto">
              <a:xfrm>
                <a:off x="3835400" y="22590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72B4ABC0-EE73-4226-B45E-EBCB8ED8A02F}"/>
                  </a:ext>
                </a:extLst>
              </p:cNvPr>
              <p:cNvSpPr/>
              <p:nvPr/>
            </p:nvSpPr>
            <p:spPr bwMode="auto">
              <a:xfrm>
                <a:off x="3835400" y="23971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4FA864B0-AE2D-44AF-BEC1-26FB49492EC4}"/>
                  </a:ext>
                </a:extLst>
              </p:cNvPr>
              <p:cNvSpPr/>
              <p:nvPr/>
            </p:nvSpPr>
            <p:spPr bwMode="auto">
              <a:xfrm>
                <a:off x="3835400" y="25368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Freeform 15">
                <a:extLst>
                  <a:ext uri="{FF2B5EF4-FFF2-40B4-BE49-F238E27FC236}">
                    <a16:creationId xmlns:a16="http://schemas.microsoft.com/office/drawing/2014/main" id="{6C068BDC-EC19-4B4C-B5CF-A3E6D817899A}"/>
                  </a:ext>
                </a:extLst>
              </p:cNvPr>
              <p:cNvSpPr/>
              <p:nvPr/>
            </p:nvSpPr>
            <p:spPr bwMode="auto">
              <a:xfrm>
                <a:off x="3835400" y="26781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Freeform 16">
                <a:extLst>
                  <a:ext uri="{FF2B5EF4-FFF2-40B4-BE49-F238E27FC236}">
                    <a16:creationId xmlns:a16="http://schemas.microsoft.com/office/drawing/2014/main" id="{9ED15CB2-0E20-4436-BC2D-780731C16802}"/>
                  </a:ext>
                </a:extLst>
              </p:cNvPr>
              <p:cNvSpPr/>
              <p:nvPr/>
            </p:nvSpPr>
            <p:spPr bwMode="auto">
              <a:xfrm>
                <a:off x="3835400" y="28162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Freeform 17">
                <a:extLst>
                  <a:ext uri="{FF2B5EF4-FFF2-40B4-BE49-F238E27FC236}">
                    <a16:creationId xmlns:a16="http://schemas.microsoft.com/office/drawing/2014/main" id="{445FCD83-6D4E-47EA-A2E4-23416B4771BA}"/>
                  </a:ext>
                </a:extLst>
              </p:cNvPr>
              <p:cNvSpPr/>
              <p:nvPr/>
            </p:nvSpPr>
            <p:spPr bwMode="auto">
              <a:xfrm>
                <a:off x="3835400" y="2955926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BD952546-C043-47D9-8715-2DEFFDAAE16F}"/>
                  </a:ext>
                </a:extLst>
              </p:cNvPr>
              <p:cNvSpPr/>
              <p:nvPr/>
            </p:nvSpPr>
            <p:spPr bwMode="auto">
              <a:xfrm>
                <a:off x="3835400" y="3097213"/>
                <a:ext cx="234950" cy="73025"/>
              </a:xfrm>
              <a:custGeom>
                <a:avLst/>
                <a:gdLst>
                  <a:gd name="T0" fmla="*/ 55 w 55"/>
                  <a:gd name="T1" fmla="*/ 8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8 h 17"/>
                  <a:gd name="T8" fmla="*/ 0 w 55"/>
                  <a:gd name="T9" fmla="*/ 8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8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3"/>
                      <a:pt x="55" y="8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19">
                <a:extLst>
                  <a:ext uri="{FF2B5EF4-FFF2-40B4-BE49-F238E27FC236}">
                    <a16:creationId xmlns:a16="http://schemas.microsoft.com/office/drawing/2014/main" id="{F6AC61DA-4BB4-4BB4-8566-6BDF5C67CAC2}"/>
                  </a:ext>
                </a:extLst>
              </p:cNvPr>
              <p:cNvSpPr/>
              <p:nvPr/>
            </p:nvSpPr>
            <p:spPr bwMode="auto">
              <a:xfrm>
                <a:off x="3835400" y="3235326"/>
                <a:ext cx="234950" cy="71438"/>
              </a:xfrm>
              <a:custGeom>
                <a:avLst/>
                <a:gdLst>
                  <a:gd name="T0" fmla="*/ 55 w 55"/>
                  <a:gd name="T1" fmla="*/ 9 h 17"/>
                  <a:gd name="T2" fmla="*/ 46 w 55"/>
                  <a:gd name="T3" fmla="*/ 17 h 17"/>
                  <a:gd name="T4" fmla="*/ 8 w 55"/>
                  <a:gd name="T5" fmla="*/ 17 h 17"/>
                  <a:gd name="T6" fmla="*/ 0 w 55"/>
                  <a:gd name="T7" fmla="*/ 9 h 17"/>
                  <a:gd name="T8" fmla="*/ 0 w 55"/>
                  <a:gd name="T9" fmla="*/ 9 h 17"/>
                  <a:gd name="T10" fmla="*/ 8 w 55"/>
                  <a:gd name="T11" fmla="*/ 0 h 17"/>
                  <a:gd name="T12" fmla="*/ 46 w 55"/>
                  <a:gd name="T13" fmla="*/ 0 h 17"/>
                  <a:gd name="T14" fmla="*/ 55 w 55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7">
                    <a:moveTo>
                      <a:pt x="55" y="9"/>
                    </a:moveTo>
                    <a:cubicBezTo>
                      <a:pt x="55" y="13"/>
                      <a:pt x="51" y="17"/>
                      <a:pt x="46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1" y="0"/>
                      <a:pt x="55" y="4"/>
                      <a:pt x="55" y="9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pPr defTabSz="6502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8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5" name="矩形 259">
              <a:extLst>
                <a:ext uri="{FF2B5EF4-FFF2-40B4-BE49-F238E27FC236}">
                  <a16:creationId xmlns:a16="http://schemas.microsoft.com/office/drawing/2014/main" id="{94279A7B-D72F-415E-B775-D0B592E5E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380" y="2693717"/>
              <a:ext cx="1656605" cy="390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endParaRPr lang="zh-CN" altLang="en-US" sz="1050" dirty="0">
                <a:solidFill>
                  <a:srgbClr val="4D4D4D"/>
                </a:solidFill>
                <a:latin typeface="云书法墨迹建刚楚楷简" panose="02010600030101010101" pitchFamily="2" charset="-122"/>
                <a:ea typeface="云书法墨迹建刚楚楷简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92" name="矩形 259">
            <a:extLst>
              <a:ext uri="{FF2B5EF4-FFF2-40B4-BE49-F238E27FC236}">
                <a16:creationId xmlns:a16="http://schemas.microsoft.com/office/drawing/2014/main" id="{AA650363-BD36-48D8-BB9E-EA3ED9400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713" y="2546534"/>
            <a:ext cx="19583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650230" fontAlgn="base">
              <a:spcAft>
                <a:spcPct val="0"/>
              </a:spcAft>
              <a:buNone/>
            </a:pPr>
            <a:r>
              <a:rPr lang="en-US" altLang="zh-CN" sz="1400" dirty="0">
                <a:solidFill>
                  <a:prstClr val="white"/>
                </a:solidFill>
                <a:cs typeface="Arial" panose="020B0604020202020204" pitchFamily="34" charset="0"/>
              </a:rPr>
              <a:t>CONTENT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A7BB7C3-BD91-4045-87D7-31D66F64A856}"/>
              </a:ext>
            </a:extLst>
          </p:cNvPr>
          <p:cNvGrpSpPr/>
          <p:nvPr/>
        </p:nvGrpSpPr>
        <p:grpSpPr>
          <a:xfrm>
            <a:off x="664789" y="1774557"/>
            <a:ext cx="1958312" cy="1330964"/>
            <a:chOff x="649791" y="1839649"/>
            <a:chExt cx="1958312" cy="133096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1FE6DC63-5635-463D-BB1C-71A1D23190F0}"/>
                </a:ext>
              </a:extLst>
            </p:cNvPr>
            <p:cNvGrpSpPr/>
            <p:nvPr/>
          </p:nvGrpSpPr>
          <p:grpSpPr>
            <a:xfrm>
              <a:off x="941001" y="1839649"/>
              <a:ext cx="1248624" cy="1330964"/>
              <a:chOff x="885192" y="2429236"/>
              <a:chExt cx="1583260" cy="168766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885192" y="2429236"/>
                <a:ext cx="1583260" cy="1687668"/>
                <a:chOff x="999059" y="1708340"/>
                <a:chExt cx="3828393" cy="4080857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999059" y="1708340"/>
                  <a:ext cx="3828393" cy="4080857"/>
                  <a:chOff x="3835400" y="1789113"/>
                  <a:chExt cx="1468438" cy="1565275"/>
                </a:xfrm>
              </p:grpSpPr>
              <p:sp>
                <p:nvSpPr>
                  <p:cNvPr id="18" name="Freeform 5"/>
                  <p:cNvSpPr/>
                  <p:nvPr/>
                </p:nvSpPr>
                <p:spPr bwMode="auto">
                  <a:xfrm>
                    <a:off x="4005263" y="1789113"/>
                    <a:ext cx="1298575" cy="1565275"/>
                  </a:xfrm>
                  <a:custGeom>
                    <a:avLst/>
                    <a:gdLst>
                      <a:gd name="T0" fmla="*/ 304 w 304"/>
                      <a:gd name="T1" fmla="*/ 322 h 366"/>
                      <a:gd name="T2" fmla="*/ 260 w 304"/>
                      <a:gd name="T3" fmla="*/ 366 h 366"/>
                      <a:gd name="T4" fmla="*/ 0 w 304"/>
                      <a:gd name="T5" fmla="*/ 366 h 366"/>
                      <a:gd name="T6" fmla="*/ 0 w 304"/>
                      <a:gd name="T7" fmla="*/ 0 h 366"/>
                      <a:gd name="T8" fmla="*/ 260 w 304"/>
                      <a:gd name="T9" fmla="*/ 0 h 366"/>
                      <a:gd name="T10" fmla="*/ 304 w 304"/>
                      <a:gd name="T11" fmla="*/ 44 h 366"/>
                      <a:gd name="T12" fmla="*/ 304 w 304"/>
                      <a:gd name="T13" fmla="*/ 322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04" h="366">
                        <a:moveTo>
                          <a:pt x="304" y="322"/>
                        </a:moveTo>
                        <a:cubicBezTo>
                          <a:pt x="304" y="347"/>
                          <a:pt x="285" y="366"/>
                          <a:pt x="260" y="366"/>
                        </a:cubicBez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60" y="0"/>
                          <a:pt x="260" y="0"/>
                          <a:pt x="260" y="0"/>
                        </a:cubicBezTo>
                        <a:cubicBezTo>
                          <a:pt x="285" y="0"/>
                          <a:pt x="304" y="20"/>
                          <a:pt x="304" y="44"/>
                        </a:cubicBezTo>
                        <a:lnTo>
                          <a:pt x="304" y="322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" name="Freeform 6"/>
                  <p:cNvSpPr/>
                  <p:nvPr/>
                </p:nvSpPr>
                <p:spPr bwMode="auto">
                  <a:xfrm>
                    <a:off x="3967163" y="1789113"/>
                    <a:ext cx="1298575" cy="1565275"/>
                  </a:xfrm>
                  <a:custGeom>
                    <a:avLst/>
                    <a:gdLst>
                      <a:gd name="T0" fmla="*/ 304 w 304"/>
                      <a:gd name="T1" fmla="*/ 322 h 366"/>
                      <a:gd name="T2" fmla="*/ 260 w 304"/>
                      <a:gd name="T3" fmla="*/ 366 h 366"/>
                      <a:gd name="T4" fmla="*/ 0 w 304"/>
                      <a:gd name="T5" fmla="*/ 366 h 366"/>
                      <a:gd name="T6" fmla="*/ 0 w 304"/>
                      <a:gd name="T7" fmla="*/ 0 h 366"/>
                      <a:gd name="T8" fmla="*/ 260 w 304"/>
                      <a:gd name="T9" fmla="*/ 0 h 366"/>
                      <a:gd name="T10" fmla="*/ 304 w 304"/>
                      <a:gd name="T11" fmla="*/ 44 h 366"/>
                      <a:gd name="T12" fmla="*/ 304 w 304"/>
                      <a:gd name="T13" fmla="*/ 322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04" h="366">
                        <a:moveTo>
                          <a:pt x="304" y="322"/>
                        </a:moveTo>
                        <a:cubicBezTo>
                          <a:pt x="304" y="347"/>
                          <a:pt x="284" y="366"/>
                          <a:pt x="260" y="366"/>
                        </a:cubicBez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60" y="0"/>
                          <a:pt x="260" y="0"/>
                          <a:pt x="260" y="0"/>
                        </a:cubicBezTo>
                        <a:cubicBezTo>
                          <a:pt x="284" y="0"/>
                          <a:pt x="304" y="20"/>
                          <a:pt x="304" y="44"/>
                        </a:cubicBezTo>
                        <a:lnTo>
                          <a:pt x="304" y="3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318000" y="2117726"/>
                    <a:ext cx="674688" cy="3429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1" name="Freeform 9"/>
                  <p:cNvSpPr/>
                  <p:nvPr/>
                </p:nvSpPr>
                <p:spPr bwMode="auto">
                  <a:xfrm>
                    <a:off x="3835400" y="18399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2" name="Freeform 10"/>
                  <p:cNvSpPr/>
                  <p:nvPr/>
                </p:nvSpPr>
                <p:spPr bwMode="auto">
                  <a:xfrm>
                    <a:off x="3835400" y="1976438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" name="Freeform 11"/>
                  <p:cNvSpPr/>
                  <p:nvPr/>
                </p:nvSpPr>
                <p:spPr bwMode="auto">
                  <a:xfrm>
                    <a:off x="3835400" y="21177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" name="Freeform 12"/>
                  <p:cNvSpPr/>
                  <p:nvPr/>
                </p:nvSpPr>
                <p:spPr bwMode="auto">
                  <a:xfrm>
                    <a:off x="3835400" y="22590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5" name="Freeform 13"/>
                  <p:cNvSpPr/>
                  <p:nvPr/>
                </p:nvSpPr>
                <p:spPr bwMode="auto">
                  <a:xfrm>
                    <a:off x="3835400" y="23971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" name="Freeform 14"/>
                  <p:cNvSpPr/>
                  <p:nvPr/>
                </p:nvSpPr>
                <p:spPr bwMode="auto">
                  <a:xfrm>
                    <a:off x="3835400" y="25368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7" name="Freeform 15"/>
                  <p:cNvSpPr/>
                  <p:nvPr/>
                </p:nvSpPr>
                <p:spPr bwMode="auto">
                  <a:xfrm>
                    <a:off x="3835400" y="26781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" name="Freeform 16"/>
                  <p:cNvSpPr/>
                  <p:nvPr/>
                </p:nvSpPr>
                <p:spPr bwMode="auto">
                  <a:xfrm>
                    <a:off x="3835400" y="28162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" name="Freeform 17"/>
                  <p:cNvSpPr/>
                  <p:nvPr/>
                </p:nvSpPr>
                <p:spPr bwMode="auto">
                  <a:xfrm>
                    <a:off x="3835400" y="29559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" name="Freeform 18"/>
                  <p:cNvSpPr/>
                  <p:nvPr/>
                </p:nvSpPr>
                <p:spPr bwMode="auto">
                  <a:xfrm>
                    <a:off x="3835400" y="30972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" name="Freeform 19"/>
                  <p:cNvSpPr/>
                  <p:nvPr/>
                </p:nvSpPr>
                <p:spPr bwMode="auto">
                  <a:xfrm>
                    <a:off x="3835400" y="32353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6" name="矩形 259"/>
                <p:cNvSpPr>
                  <a:spLocks noChangeArrowheads="1"/>
                </p:cNvSpPr>
                <p:nvPr/>
              </p:nvSpPr>
              <p:spPr bwMode="auto">
                <a:xfrm>
                  <a:off x="2306380" y="2693717"/>
                  <a:ext cx="1656605" cy="3907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algn="ctr" defTabSz="650230" fontAlgn="base">
                    <a:spcAft>
                      <a:spcPct val="0"/>
                    </a:spcAft>
                    <a:buNone/>
                  </a:pPr>
                  <a:endParaRPr lang="zh-CN" altLang="en-US" sz="1050" dirty="0">
                    <a:solidFill>
                      <a:srgbClr val="4D4D4D"/>
                    </a:solidFill>
                    <a:latin typeface="云书法墨迹建刚楚楷简" panose="02010600030101010101" pitchFamily="2" charset="-122"/>
                    <a:ea typeface="云书法墨迹建刚楚楷简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71F4D94-ED4B-40E6-8FD6-B8F02B444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357" y="2751419"/>
                <a:ext cx="499915" cy="493819"/>
              </a:xfrm>
              <a:prstGeom prst="rect">
                <a:avLst/>
              </a:prstGeom>
            </p:spPr>
          </p:pic>
        </p:grpSp>
        <p:sp>
          <p:nvSpPr>
            <p:cNvPr id="93" name="矩形 259">
              <a:extLst>
                <a:ext uri="{FF2B5EF4-FFF2-40B4-BE49-F238E27FC236}">
                  <a16:creationId xmlns:a16="http://schemas.microsoft.com/office/drawing/2014/main" id="{8B1370ED-F0BE-4CB7-9FEA-5F3E815FA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91" y="2541225"/>
              <a:ext cx="195831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r>
                <a:rPr lang="en-US" altLang="zh-CN" sz="1400" dirty="0">
                  <a:solidFill>
                    <a:prstClr val="white"/>
                  </a:solidFill>
                  <a:cs typeface="Arial" panose="020B0604020202020204" pitchFamily="34" charset="0"/>
                </a:rPr>
                <a:t>CONTENT</a:t>
              </a: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1A8C020-05F1-459E-AA21-E67C16C52E9F}"/>
              </a:ext>
            </a:extLst>
          </p:cNvPr>
          <p:cNvGrpSpPr/>
          <p:nvPr/>
        </p:nvGrpSpPr>
        <p:grpSpPr>
          <a:xfrm>
            <a:off x="2597875" y="1774557"/>
            <a:ext cx="1958312" cy="1330964"/>
            <a:chOff x="649791" y="1839649"/>
            <a:chExt cx="1958312" cy="13309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5261B115-044D-44B8-B9B1-F2718F1246A0}"/>
                </a:ext>
              </a:extLst>
            </p:cNvPr>
            <p:cNvGrpSpPr/>
            <p:nvPr/>
          </p:nvGrpSpPr>
          <p:grpSpPr>
            <a:xfrm>
              <a:off x="941001" y="1839649"/>
              <a:ext cx="1248624" cy="1330964"/>
              <a:chOff x="999059" y="1708340"/>
              <a:chExt cx="3828393" cy="4080857"/>
            </a:xfrm>
          </p:grpSpPr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A18E7230-6803-406D-BB8C-A6A4D88D6D44}"/>
                  </a:ext>
                </a:extLst>
              </p:cNvPr>
              <p:cNvGrpSpPr/>
              <p:nvPr/>
            </p:nvGrpSpPr>
            <p:grpSpPr>
              <a:xfrm>
                <a:off x="999059" y="1708340"/>
                <a:ext cx="3828393" cy="4080857"/>
                <a:chOff x="3835400" y="1789113"/>
                <a:chExt cx="1468438" cy="1565275"/>
              </a:xfrm>
            </p:grpSpPr>
            <p:sp>
              <p:nvSpPr>
                <p:cNvPr id="108" name="Freeform 5">
                  <a:extLst>
                    <a:ext uri="{FF2B5EF4-FFF2-40B4-BE49-F238E27FC236}">
                      <a16:creationId xmlns:a16="http://schemas.microsoft.com/office/drawing/2014/main" id="{617420C8-29A9-4766-9209-4D49D82CC613}"/>
                    </a:ext>
                  </a:extLst>
                </p:cNvPr>
                <p:cNvSpPr/>
                <p:nvPr/>
              </p:nvSpPr>
              <p:spPr bwMode="auto">
                <a:xfrm>
                  <a:off x="40052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5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5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" name="Freeform 6">
                  <a:extLst>
                    <a:ext uri="{FF2B5EF4-FFF2-40B4-BE49-F238E27FC236}">
                      <a16:creationId xmlns:a16="http://schemas.microsoft.com/office/drawing/2014/main" id="{B318524B-7E73-4A0C-A090-821E91269D21}"/>
                    </a:ext>
                  </a:extLst>
                </p:cNvPr>
                <p:cNvSpPr/>
                <p:nvPr/>
              </p:nvSpPr>
              <p:spPr bwMode="auto">
                <a:xfrm>
                  <a:off x="39671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4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4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" name="Rectangle 8">
                  <a:extLst>
                    <a:ext uri="{FF2B5EF4-FFF2-40B4-BE49-F238E27FC236}">
                      <a16:creationId xmlns:a16="http://schemas.microsoft.com/office/drawing/2014/main" id="{6E993A56-186E-4B61-AB85-EF6738C47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8000" y="2117726"/>
                  <a:ext cx="674688" cy="34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FAD3D1B8-9F94-4DC4-A336-49C339C5FA7F}"/>
                    </a:ext>
                  </a:extLst>
                </p:cNvPr>
                <p:cNvSpPr/>
                <p:nvPr/>
              </p:nvSpPr>
              <p:spPr bwMode="auto">
                <a:xfrm>
                  <a:off x="3835400" y="18399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4B0D79DE-6906-463C-B5B8-8968B95B0E75}"/>
                    </a:ext>
                  </a:extLst>
                </p:cNvPr>
                <p:cNvSpPr/>
                <p:nvPr/>
              </p:nvSpPr>
              <p:spPr bwMode="auto">
                <a:xfrm>
                  <a:off x="3835400" y="1976438"/>
                  <a:ext cx="234950" cy="73025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91D66FA9-AF2F-4127-9AC2-CF68CD91B5EC}"/>
                    </a:ext>
                  </a:extLst>
                </p:cNvPr>
                <p:cNvSpPr/>
                <p:nvPr/>
              </p:nvSpPr>
              <p:spPr bwMode="auto">
                <a:xfrm>
                  <a:off x="3835400" y="21177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220920A3-48A9-4F58-9C85-14746F71DF11}"/>
                    </a:ext>
                  </a:extLst>
                </p:cNvPr>
                <p:cNvSpPr/>
                <p:nvPr/>
              </p:nvSpPr>
              <p:spPr bwMode="auto">
                <a:xfrm>
                  <a:off x="3835400" y="22590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626095ED-6613-46EC-9662-D9D120EE2CD9}"/>
                    </a:ext>
                  </a:extLst>
                </p:cNvPr>
                <p:cNvSpPr/>
                <p:nvPr/>
              </p:nvSpPr>
              <p:spPr bwMode="auto">
                <a:xfrm>
                  <a:off x="3835400" y="23971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1D526E00-AD57-44C4-9FA5-49ADEEB4CA9C}"/>
                    </a:ext>
                  </a:extLst>
                </p:cNvPr>
                <p:cNvSpPr/>
                <p:nvPr/>
              </p:nvSpPr>
              <p:spPr bwMode="auto">
                <a:xfrm>
                  <a:off x="3835400" y="25368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" name="Freeform 15">
                  <a:extLst>
                    <a:ext uri="{FF2B5EF4-FFF2-40B4-BE49-F238E27FC236}">
                      <a16:creationId xmlns:a16="http://schemas.microsoft.com/office/drawing/2014/main" id="{F77B492D-A7BA-4263-B2DD-734CB4820543}"/>
                    </a:ext>
                  </a:extLst>
                </p:cNvPr>
                <p:cNvSpPr/>
                <p:nvPr/>
              </p:nvSpPr>
              <p:spPr bwMode="auto">
                <a:xfrm>
                  <a:off x="3835400" y="26781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" name="Freeform 16">
                  <a:extLst>
                    <a:ext uri="{FF2B5EF4-FFF2-40B4-BE49-F238E27FC236}">
                      <a16:creationId xmlns:a16="http://schemas.microsoft.com/office/drawing/2014/main" id="{667309BD-D969-460B-9327-1FA5847D57AF}"/>
                    </a:ext>
                  </a:extLst>
                </p:cNvPr>
                <p:cNvSpPr/>
                <p:nvPr/>
              </p:nvSpPr>
              <p:spPr bwMode="auto">
                <a:xfrm>
                  <a:off x="3835400" y="28162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9" name="Freeform 17">
                  <a:extLst>
                    <a:ext uri="{FF2B5EF4-FFF2-40B4-BE49-F238E27FC236}">
                      <a16:creationId xmlns:a16="http://schemas.microsoft.com/office/drawing/2014/main" id="{7FE5CA07-726A-48AB-A4DA-9F5757F6AD60}"/>
                    </a:ext>
                  </a:extLst>
                </p:cNvPr>
                <p:cNvSpPr/>
                <p:nvPr/>
              </p:nvSpPr>
              <p:spPr bwMode="auto">
                <a:xfrm>
                  <a:off x="3835400" y="29559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" name="Freeform 18">
                  <a:extLst>
                    <a:ext uri="{FF2B5EF4-FFF2-40B4-BE49-F238E27FC236}">
                      <a16:creationId xmlns:a16="http://schemas.microsoft.com/office/drawing/2014/main" id="{4639877C-E934-4F50-8927-E2CC1C43FCDA}"/>
                    </a:ext>
                  </a:extLst>
                </p:cNvPr>
                <p:cNvSpPr/>
                <p:nvPr/>
              </p:nvSpPr>
              <p:spPr bwMode="auto">
                <a:xfrm>
                  <a:off x="3835400" y="30972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1" name="Freeform 19">
                  <a:extLst>
                    <a:ext uri="{FF2B5EF4-FFF2-40B4-BE49-F238E27FC236}">
                      <a16:creationId xmlns:a16="http://schemas.microsoft.com/office/drawing/2014/main" id="{FDB83845-4100-4DE7-AE4D-1DF3CDC512BB}"/>
                    </a:ext>
                  </a:extLst>
                </p:cNvPr>
                <p:cNvSpPr/>
                <p:nvPr/>
              </p:nvSpPr>
              <p:spPr bwMode="auto">
                <a:xfrm>
                  <a:off x="3835400" y="32353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7" name="矩形 259">
                <a:extLst>
                  <a:ext uri="{FF2B5EF4-FFF2-40B4-BE49-F238E27FC236}">
                    <a16:creationId xmlns:a16="http://schemas.microsoft.com/office/drawing/2014/main" id="{D2B2DB55-7375-48FB-8AD2-725C7B1B5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380" y="2693717"/>
                <a:ext cx="1656605" cy="39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endParaRPr lang="zh-CN" altLang="en-US" sz="1050" dirty="0">
                  <a:solidFill>
                    <a:srgbClr val="4D4D4D"/>
                  </a:solidFill>
                  <a:latin typeface="云书法墨迹建刚楚楷简" panose="02010600030101010101" pitchFamily="2" charset="-122"/>
                  <a:ea typeface="云书法墨迹建刚楚楷简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3" name="矩形 259">
              <a:extLst>
                <a:ext uri="{FF2B5EF4-FFF2-40B4-BE49-F238E27FC236}">
                  <a16:creationId xmlns:a16="http://schemas.microsoft.com/office/drawing/2014/main" id="{B7FD620E-9FA5-449D-AB1B-7EEF0271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91" y="2541225"/>
              <a:ext cx="195831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r>
                <a:rPr lang="en-US" altLang="zh-CN" sz="1400" dirty="0">
                  <a:solidFill>
                    <a:prstClr val="white"/>
                  </a:solidFill>
                  <a:cs typeface="Arial" panose="020B0604020202020204" pitchFamily="34" charset="0"/>
                </a:rPr>
                <a:t>CONTENT</a:t>
              </a: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E542E894-36D7-4858-8C6B-98C13F0D0F8C}"/>
              </a:ext>
            </a:extLst>
          </p:cNvPr>
          <p:cNvGrpSpPr/>
          <p:nvPr/>
        </p:nvGrpSpPr>
        <p:grpSpPr>
          <a:xfrm>
            <a:off x="6613223" y="1774557"/>
            <a:ext cx="1958312" cy="1330964"/>
            <a:chOff x="649791" y="1839649"/>
            <a:chExt cx="1958312" cy="1330964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09351212-C75B-4ACB-AB2B-C1DF179E9F41}"/>
                </a:ext>
              </a:extLst>
            </p:cNvPr>
            <p:cNvGrpSpPr/>
            <p:nvPr/>
          </p:nvGrpSpPr>
          <p:grpSpPr>
            <a:xfrm>
              <a:off x="941001" y="1839649"/>
              <a:ext cx="1248624" cy="1330964"/>
              <a:chOff x="999059" y="1708340"/>
              <a:chExt cx="3828393" cy="4080857"/>
            </a:xfrm>
          </p:grpSpPr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3316C109-5A69-4246-AA98-51727DA39AAB}"/>
                  </a:ext>
                </a:extLst>
              </p:cNvPr>
              <p:cNvGrpSpPr/>
              <p:nvPr/>
            </p:nvGrpSpPr>
            <p:grpSpPr>
              <a:xfrm>
                <a:off x="999059" y="1708340"/>
                <a:ext cx="3828393" cy="4080857"/>
                <a:chOff x="3835400" y="1789113"/>
                <a:chExt cx="1468438" cy="1565275"/>
              </a:xfrm>
            </p:grpSpPr>
            <p:sp>
              <p:nvSpPr>
                <p:cNvPr id="129" name="Freeform 5">
                  <a:extLst>
                    <a:ext uri="{FF2B5EF4-FFF2-40B4-BE49-F238E27FC236}">
                      <a16:creationId xmlns:a16="http://schemas.microsoft.com/office/drawing/2014/main" id="{76D227B7-61E8-4DE3-9743-2403EEEE12C3}"/>
                    </a:ext>
                  </a:extLst>
                </p:cNvPr>
                <p:cNvSpPr/>
                <p:nvPr/>
              </p:nvSpPr>
              <p:spPr bwMode="auto">
                <a:xfrm>
                  <a:off x="40052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5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5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0" name="Freeform 6">
                  <a:extLst>
                    <a:ext uri="{FF2B5EF4-FFF2-40B4-BE49-F238E27FC236}">
                      <a16:creationId xmlns:a16="http://schemas.microsoft.com/office/drawing/2014/main" id="{2C8081AD-BE59-4EAF-A7BF-8EFD2BC0E145}"/>
                    </a:ext>
                  </a:extLst>
                </p:cNvPr>
                <p:cNvSpPr/>
                <p:nvPr/>
              </p:nvSpPr>
              <p:spPr bwMode="auto">
                <a:xfrm>
                  <a:off x="39671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4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4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1" name="Rectangle 8">
                  <a:extLst>
                    <a:ext uri="{FF2B5EF4-FFF2-40B4-BE49-F238E27FC236}">
                      <a16:creationId xmlns:a16="http://schemas.microsoft.com/office/drawing/2014/main" id="{AA9BCE37-7C61-4D65-9CFF-1E5D80F10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8000" y="2117726"/>
                  <a:ext cx="674688" cy="34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5D6117A7-AD73-42DF-ABC0-258CD0B82ECD}"/>
                    </a:ext>
                  </a:extLst>
                </p:cNvPr>
                <p:cNvSpPr/>
                <p:nvPr/>
              </p:nvSpPr>
              <p:spPr bwMode="auto">
                <a:xfrm>
                  <a:off x="3835400" y="18399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A4725BE7-9A7F-4B2B-A398-366C9204E038}"/>
                    </a:ext>
                  </a:extLst>
                </p:cNvPr>
                <p:cNvSpPr/>
                <p:nvPr/>
              </p:nvSpPr>
              <p:spPr bwMode="auto">
                <a:xfrm>
                  <a:off x="3835400" y="1976438"/>
                  <a:ext cx="234950" cy="73025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4" name="Freeform 11">
                  <a:extLst>
                    <a:ext uri="{FF2B5EF4-FFF2-40B4-BE49-F238E27FC236}">
                      <a16:creationId xmlns:a16="http://schemas.microsoft.com/office/drawing/2014/main" id="{3CD6E06D-4ABE-4D2B-B872-0F46F29ACC03}"/>
                    </a:ext>
                  </a:extLst>
                </p:cNvPr>
                <p:cNvSpPr/>
                <p:nvPr/>
              </p:nvSpPr>
              <p:spPr bwMode="auto">
                <a:xfrm>
                  <a:off x="3835400" y="21177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5" name="Freeform 12">
                  <a:extLst>
                    <a:ext uri="{FF2B5EF4-FFF2-40B4-BE49-F238E27FC236}">
                      <a16:creationId xmlns:a16="http://schemas.microsoft.com/office/drawing/2014/main" id="{B7060BD1-5284-43E9-BC02-ACD8CE166C3B}"/>
                    </a:ext>
                  </a:extLst>
                </p:cNvPr>
                <p:cNvSpPr/>
                <p:nvPr/>
              </p:nvSpPr>
              <p:spPr bwMode="auto">
                <a:xfrm>
                  <a:off x="3835400" y="22590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6" name="Freeform 13">
                  <a:extLst>
                    <a:ext uri="{FF2B5EF4-FFF2-40B4-BE49-F238E27FC236}">
                      <a16:creationId xmlns:a16="http://schemas.microsoft.com/office/drawing/2014/main" id="{C98D5E60-B239-4421-978E-9522DB5C1920}"/>
                    </a:ext>
                  </a:extLst>
                </p:cNvPr>
                <p:cNvSpPr/>
                <p:nvPr/>
              </p:nvSpPr>
              <p:spPr bwMode="auto">
                <a:xfrm>
                  <a:off x="3835400" y="23971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7" name="Freeform 14">
                  <a:extLst>
                    <a:ext uri="{FF2B5EF4-FFF2-40B4-BE49-F238E27FC236}">
                      <a16:creationId xmlns:a16="http://schemas.microsoft.com/office/drawing/2014/main" id="{2CD118D5-134D-4A67-8A75-83B31E701D79}"/>
                    </a:ext>
                  </a:extLst>
                </p:cNvPr>
                <p:cNvSpPr/>
                <p:nvPr/>
              </p:nvSpPr>
              <p:spPr bwMode="auto">
                <a:xfrm>
                  <a:off x="3835400" y="25368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07DDD362-AAC5-42BB-8DE4-D5711F712882}"/>
                    </a:ext>
                  </a:extLst>
                </p:cNvPr>
                <p:cNvSpPr/>
                <p:nvPr/>
              </p:nvSpPr>
              <p:spPr bwMode="auto">
                <a:xfrm>
                  <a:off x="3835400" y="26781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7040AF59-BE6A-4D14-8293-0126ACF9A0DF}"/>
                    </a:ext>
                  </a:extLst>
                </p:cNvPr>
                <p:cNvSpPr/>
                <p:nvPr/>
              </p:nvSpPr>
              <p:spPr bwMode="auto">
                <a:xfrm>
                  <a:off x="3835400" y="28162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609C5C5C-4715-4B6F-B461-CAFE45B6CD58}"/>
                    </a:ext>
                  </a:extLst>
                </p:cNvPr>
                <p:cNvSpPr/>
                <p:nvPr/>
              </p:nvSpPr>
              <p:spPr bwMode="auto">
                <a:xfrm>
                  <a:off x="3835400" y="29559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1" name="Freeform 18">
                  <a:extLst>
                    <a:ext uri="{FF2B5EF4-FFF2-40B4-BE49-F238E27FC236}">
                      <a16:creationId xmlns:a16="http://schemas.microsoft.com/office/drawing/2014/main" id="{1A9D7EE7-9AF1-4CBB-8862-2006A5A586CE}"/>
                    </a:ext>
                  </a:extLst>
                </p:cNvPr>
                <p:cNvSpPr/>
                <p:nvPr/>
              </p:nvSpPr>
              <p:spPr bwMode="auto">
                <a:xfrm>
                  <a:off x="3835400" y="30972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2" name="Freeform 19">
                  <a:extLst>
                    <a:ext uri="{FF2B5EF4-FFF2-40B4-BE49-F238E27FC236}">
                      <a16:creationId xmlns:a16="http://schemas.microsoft.com/office/drawing/2014/main" id="{60AAA5D8-B32A-4A4E-B530-8024C991CD54}"/>
                    </a:ext>
                  </a:extLst>
                </p:cNvPr>
                <p:cNvSpPr/>
                <p:nvPr/>
              </p:nvSpPr>
              <p:spPr bwMode="auto">
                <a:xfrm>
                  <a:off x="3835400" y="32353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8" name="矩形 259">
                <a:extLst>
                  <a:ext uri="{FF2B5EF4-FFF2-40B4-BE49-F238E27FC236}">
                    <a16:creationId xmlns:a16="http://schemas.microsoft.com/office/drawing/2014/main" id="{BB4297B4-FFF0-448C-A22F-03D9DDCDB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380" y="2693717"/>
                <a:ext cx="1656605" cy="39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endParaRPr lang="zh-CN" altLang="en-US" sz="1050" dirty="0">
                  <a:solidFill>
                    <a:srgbClr val="4D4D4D"/>
                  </a:solidFill>
                  <a:latin typeface="云书法墨迹建刚楚楷简" panose="02010600030101010101" pitchFamily="2" charset="-122"/>
                  <a:ea typeface="云书法墨迹建刚楚楷简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矩形 259">
              <a:extLst>
                <a:ext uri="{FF2B5EF4-FFF2-40B4-BE49-F238E27FC236}">
                  <a16:creationId xmlns:a16="http://schemas.microsoft.com/office/drawing/2014/main" id="{046C2365-7EF2-4B84-A8CF-455B80AB9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91" y="2541225"/>
              <a:ext cx="195831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r>
                <a:rPr lang="en-US" altLang="zh-CN" sz="1400" dirty="0">
                  <a:solidFill>
                    <a:prstClr val="white"/>
                  </a:solidFill>
                  <a:cs typeface="Arial" panose="020B0604020202020204" pitchFamily="34" charset="0"/>
                </a:rPr>
                <a:t>CONTENT</a:t>
              </a:r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6EBED7F-B0EE-40F6-B630-1E6A6A10AE44}"/>
              </a:ext>
            </a:extLst>
          </p:cNvPr>
          <p:cNvSpPr txBox="1"/>
          <p:nvPr/>
        </p:nvSpPr>
        <p:spPr>
          <a:xfrm>
            <a:off x="893936" y="3267517"/>
            <a:ext cx="1376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双击替换此部分内容，此处仅作为文字排版占位显示。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6B98984B-C688-44D6-90B2-A6F2D5051D68}"/>
              </a:ext>
            </a:extLst>
          </p:cNvPr>
          <p:cNvSpPr txBox="1"/>
          <p:nvPr/>
        </p:nvSpPr>
        <p:spPr>
          <a:xfrm>
            <a:off x="4743010" y="3484916"/>
            <a:ext cx="166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6983CC1-B006-47D3-AEC5-B94F7A2A717D}"/>
              </a:ext>
            </a:extLst>
          </p:cNvPr>
          <p:cNvSpPr txBox="1"/>
          <p:nvPr/>
        </p:nvSpPr>
        <p:spPr>
          <a:xfrm>
            <a:off x="2864725" y="3267517"/>
            <a:ext cx="1376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双击替换此部分内容，此处仅作为文字排版占位显示。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4DE4589-44F3-4533-8C21-9C704F573B84}"/>
              </a:ext>
            </a:extLst>
          </p:cNvPr>
          <p:cNvSpPr txBox="1"/>
          <p:nvPr/>
        </p:nvSpPr>
        <p:spPr>
          <a:xfrm>
            <a:off x="6873078" y="3268679"/>
            <a:ext cx="1376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双击替换此部分内容，此处仅作为文字排版占位显示。</a:t>
            </a:r>
          </a:p>
        </p:txBody>
      </p:sp>
      <p:pic>
        <p:nvPicPr>
          <p:cNvPr id="159" name="图片 158">
            <a:extLst>
              <a:ext uri="{FF2B5EF4-FFF2-40B4-BE49-F238E27FC236}">
                <a16:creationId xmlns:a16="http://schemas.microsoft.com/office/drawing/2014/main" id="{808D2161-51EC-4E2F-9DEA-10FFD445B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397" y="1967020"/>
            <a:ext cx="804662" cy="532114"/>
          </a:xfrm>
          <a:prstGeom prst="rect">
            <a:avLst/>
          </a:prstGeom>
        </p:spPr>
      </p:pic>
      <p:pic>
        <p:nvPicPr>
          <p:cNvPr id="160" name="图片 159">
            <a:extLst>
              <a:ext uri="{FF2B5EF4-FFF2-40B4-BE49-F238E27FC236}">
                <a16:creationId xmlns:a16="http://schemas.microsoft.com/office/drawing/2014/main" id="{FEF49EAC-A45B-40EE-8D8D-DF755FBB6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814" y="2006216"/>
            <a:ext cx="635041" cy="4199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B6282C-70EA-4D21-AB0F-629B0D596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6485" y="2030207"/>
            <a:ext cx="461091" cy="386320"/>
          </a:xfrm>
          <a:prstGeom prst="rect">
            <a:avLst/>
          </a:prstGeom>
        </p:spPr>
      </p:pic>
      <p:grpSp>
        <p:nvGrpSpPr>
          <p:cNvPr id="96" name="组合 95">
            <a:extLst>
              <a:ext uri="{FF2B5EF4-FFF2-40B4-BE49-F238E27FC236}">
                <a16:creationId xmlns:a16="http://schemas.microsoft.com/office/drawing/2014/main" id="{223EB736-36F9-4C93-8D3C-521182B9903A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8961D6F-20E5-4BE6-9CA0-7A356C216FED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459979"/>
            </a:solidFill>
            <a:ln w="25400" cap="flat" cmpd="sng" algn="ctr">
              <a:solidFill>
                <a:srgbClr val="45997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29067409-0B61-48FD-AB37-04BD9150D7A8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459979"/>
            </a:solidFill>
            <a:ln w="38100" cap="flat" cmpd="sng" algn="ctr">
              <a:solidFill>
                <a:srgbClr val="459979"/>
              </a:solidFill>
              <a:prstDash val="solid"/>
            </a:ln>
            <a:effectLst/>
          </p:spPr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041EE3-1773-4A8A-98E6-5B03817A1160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3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2" name="TextBox 9">
              <a:extLst>
                <a:ext uri="{FF2B5EF4-FFF2-40B4-BE49-F238E27FC236}">
                  <a16:creationId xmlns:a16="http://schemas.microsoft.com/office/drawing/2014/main" id="{FAAFBF00-AB84-4B0A-8521-A357097B95AF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9391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"/>
    </mc:Choice>
    <mc:Fallback xmlns="">
      <p:transition spd="slow" advTm="32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E943798B-4363-4599-BC2D-FDACBDCA95A8}"/>
              </a:ext>
            </a:extLst>
          </p:cNvPr>
          <p:cNvCxnSpPr>
            <a:cxnSpLocks/>
          </p:cNvCxnSpPr>
          <p:nvPr/>
        </p:nvCxnSpPr>
        <p:spPr>
          <a:xfrm>
            <a:off x="429296" y="2504445"/>
            <a:ext cx="8409904" cy="0"/>
          </a:xfrm>
          <a:prstGeom prst="straightConnector1">
            <a:avLst/>
          </a:prstGeom>
          <a:ln w="12700">
            <a:solidFill>
              <a:srgbClr val="63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B252FD82-35CD-4920-8C18-57814E5851BB}"/>
              </a:ext>
            </a:extLst>
          </p:cNvPr>
          <p:cNvGrpSpPr/>
          <p:nvPr/>
        </p:nvGrpSpPr>
        <p:grpSpPr>
          <a:xfrm>
            <a:off x="6610775" y="1655074"/>
            <a:ext cx="1958312" cy="1687668"/>
            <a:chOff x="2704306" y="1482945"/>
            <a:chExt cx="1958312" cy="168766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3B7433A-5A65-4141-90CD-69B4FFBCDB57}"/>
                </a:ext>
              </a:extLst>
            </p:cNvPr>
            <p:cNvGrpSpPr/>
            <p:nvPr/>
          </p:nvGrpSpPr>
          <p:grpSpPr>
            <a:xfrm>
              <a:off x="2811591" y="1482945"/>
              <a:ext cx="1583260" cy="1687668"/>
              <a:chOff x="999059" y="1708340"/>
              <a:chExt cx="3828393" cy="4080857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6F2551-5DFC-4AC5-A542-4A06D4BAC91D}"/>
                  </a:ext>
                </a:extLst>
              </p:cNvPr>
              <p:cNvGrpSpPr/>
              <p:nvPr/>
            </p:nvGrpSpPr>
            <p:grpSpPr>
              <a:xfrm>
                <a:off x="999059" y="1708340"/>
                <a:ext cx="3828393" cy="4080857"/>
                <a:chOff x="3835400" y="1789113"/>
                <a:chExt cx="1468438" cy="1565275"/>
              </a:xfrm>
            </p:grpSpPr>
            <p:sp>
              <p:nvSpPr>
                <p:cNvPr id="37" name="Freeform 5">
                  <a:extLst>
                    <a:ext uri="{FF2B5EF4-FFF2-40B4-BE49-F238E27FC236}">
                      <a16:creationId xmlns:a16="http://schemas.microsoft.com/office/drawing/2014/main" id="{F4195B33-4ABB-4796-A325-5E73CF6F7BD1}"/>
                    </a:ext>
                  </a:extLst>
                </p:cNvPr>
                <p:cNvSpPr/>
                <p:nvPr/>
              </p:nvSpPr>
              <p:spPr bwMode="auto">
                <a:xfrm>
                  <a:off x="40052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5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5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Freeform 6">
                  <a:extLst>
                    <a:ext uri="{FF2B5EF4-FFF2-40B4-BE49-F238E27FC236}">
                      <a16:creationId xmlns:a16="http://schemas.microsoft.com/office/drawing/2014/main" id="{BF08CC88-CB6C-4387-A59F-15BC1E009D55}"/>
                    </a:ext>
                  </a:extLst>
                </p:cNvPr>
                <p:cNvSpPr/>
                <p:nvPr/>
              </p:nvSpPr>
              <p:spPr bwMode="auto">
                <a:xfrm>
                  <a:off x="39671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4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4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rgbClr val="4599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 dirty="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Rectangle 8">
                  <a:extLst>
                    <a:ext uri="{FF2B5EF4-FFF2-40B4-BE49-F238E27FC236}">
                      <a16:creationId xmlns:a16="http://schemas.microsoft.com/office/drawing/2014/main" id="{EFCBA9C3-99FF-4C5B-A68C-0359B057F3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8000" y="2117726"/>
                  <a:ext cx="674688" cy="34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" name="Freeform 9">
                  <a:extLst>
                    <a:ext uri="{FF2B5EF4-FFF2-40B4-BE49-F238E27FC236}">
                      <a16:creationId xmlns:a16="http://schemas.microsoft.com/office/drawing/2014/main" id="{FC3EAD9A-CDD0-4EBA-ADE7-F0B65ED66CE5}"/>
                    </a:ext>
                  </a:extLst>
                </p:cNvPr>
                <p:cNvSpPr/>
                <p:nvPr/>
              </p:nvSpPr>
              <p:spPr bwMode="auto">
                <a:xfrm>
                  <a:off x="3835400" y="18399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" name="Freeform 10">
                  <a:extLst>
                    <a:ext uri="{FF2B5EF4-FFF2-40B4-BE49-F238E27FC236}">
                      <a16:creationId xmlns:a16="http://schemas.microsoft.com/office/drawing/2014/main" id="{74A1012A-3DF0-4D10-8FA7-44EE57CCDBAB}"/>
                    </a:ext>
                  </a:extLst>
                </p:cNvPr>
                <p:cNvSpPr/>
                <p:nvPr/>
              </p:nvSpPr>
              <p:spPr bwMode="auto">
                <a:xfrm>
                  <a:off x="3835400" y="1976438"/>
                  <a:ext cx="234950" cy="73025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" name="Freeform 11">
                  <a:extLst>
                    <a:ext uri="{FF2B5EF4-FFF2-40B4-BE49-F238E27FC236}">
                      <a16:creationId xmlns:a16="http://schemas.microsoft.com/office/drawing/2014/main" id="{22008F1D-33C8-4650-BFB4-2A7FA26F8A0A}"/>
                    </a:ext>
                  </a:extLst>
                </p:cNvPr>
                <p:cNvSpPr/>
                <p:nvPr/>
              </p:nvSpPr>
              <p:spPr bwMode="auto">
                <a:xfrm>
                  <a:off x="3835400" y="21177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3" name="Freeform 12">
                  <a:extLst>
                    <a:ext uri="{FF2B5EF4-FFF2-40B4-BE49-F238E27FC236}">
                      <a16:creationId xmlns:a16="http://schemas.microsoft.com/office/drawing/2014/main" id="{E7263280-5603-4661-8204-9170989FF118}"/>
                    </a:ext>
                  </a:extLst>
                </p:cNvPr>
                <p:cNvSpPr/>
                <p:nvPr/>
              </p:nvSpPr>
              <p:spPr bwMode="auto">
                <a:xfrm>
                  <a:off x="3835400" y="22590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Freeform 13">
                  <a:extLst>
                    <a:ext uri="{FF2B5EF4-FFF2-40B4-BE49-F238E27FC236}">
                      <a16:creationId xmlns:a16="http://schemas.microsoft.com/office/drawing/2014/main" id="{72B4ABC0-EE73-4226-B45E-EBCB8ED8A02F}"/>
                    </a:ext>
                  </a:extLst>
                </p:cNvPr>
                <p:cNvSpPr/>
                <p:nvPr/>
              </p:nvSpPr>
              <p:spPr bwMode="auto">
                <a:xfrm>
                  <a:off x="3835400" y="23971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" name="Freeform 14">
                  <a:extLst>
                    <a:ext uri="{FF2B5EF4-FFF2-40B4-BE49-F238E27FC236}">
                      <a16:creationId xmlns:a16="http://schemas.microsoft.com/office/drawing/2014/main" id="{4FA864B0-AE2D-44AF-BEC1-26FB49492EC4}"/>
                    </a:ext>
                  </a:extLst>
                </p:cNvPr>
                <p:cNvSpPr/>
                <p:nvPr/>
              </p:nvSpPr>
              <p:spPr bwMode="auto">
                <a:xfrm>
                  <a:off x="3835400" y="25368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" name="Freeform 15">
                  <a:extLst>
                    <a:ext uri="{FF2B5EF4-FFF2-40B4-BE49-F238E27FC236}">
                      <a16:creationId xmlns:a16="http://schemas.microsoft.com/office/drawing/2014/main" id="{6C068BDC-EC19-4B4C-B5CF-A3E6D817899A}"/>
                    </a:ext>
                  </a:extLst>
                </p:cNvPr>
                <p:cNvSpPr/>
                <p:nvPr/>
              </p:nvSpPr>
              <p:spPr bwMode="auto">
                <a:xfrm>
                  <a:off x="3835400" y="26781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Freeform 16">
                  <a:extLst>
                    <a:ext uri="{FF2B5EF4-FFF2-40B4-BE49-F238E27FC236}">
                      <a16:creationId xmlns:a16="http://schemas.microsoft.com/office/drawing/2014/main" id="{9ED15CB2-0E20-4436-BC2D-780731C16802}"/>
                    </a:ext>
                  </a:extLst>
                </p:cNvPr>
                <p:cNvSpPr/>
                <p:nvPr/>
              </p:nvSpPr>
              <p:spPr bwMode="auto">
                <a:xfrm>
                  <a:off x="3835400" y="28162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Freeform 17">
                  <a:extLst>
                    <a:ext uri="{FF2B5EF4-FFF2-40B4-BE49-F238E27FC236}">
                      <a16:creationId xmlns:a16="http://schemas.microsoft.com/office/drawing/2014/main" id="{445FCD83-6D4E-47EA-A2E4-23416B4771BA}"/>
                    </a:ext>
                  </a:extLst>
                </p:cNvPr>
                <p:cNvSpPr/>
                <p:nvPr/>
              </p:nvSpPr>
              <p:spPr bwMode="auto">
                <a:xfrm>
                  <a:off x="3835400" y="29559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Freeform 18">
                  <a:extLst>
                    <a:ext uri="{FF2B5EF4-FFF2-40B4-BE49-F238E27FC236}">
                      <a16:creationId xmlns:a16="http://schemas.microsoft.com/office/drawing/2014/main" id="{BD952546-C043-47D9-8715-2DEFFDAAE16F}"/>
                    </a:ext>
                  </a:extLst>
                </p:cNvPr>
                <p:cNvSpPr/>
                <p:nvPr/>
              </p:nvSpPr>
              <p:spPr bwMode="auto">
                <a:xfrm>
                  <a:off x="3835400" y="30972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Freeform 19">
                  <a:extLst>
                    <a:ext uri="{FF2B5EF4-FFF2-40B4-BE49-F238E27FC236}">
                      <a16:creationId xmlns:a16="http://schemas.microsoft.com/office/drawing/2014/main" id="{F6AC61DA-4BB4-4BB4-8566-6BDF5C67CAC2}"/>
                    </a:ext>
                  </a:extLst>
                </p:cNvPr>
                <p:cNvSpPr/>
                <p:nvPr/>
              </p:nvSpPr>
              <p:spPr bwMode="auto">
                <a:xfrm>
                  <a:off x="3835400" y="32353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5" name="矩形 259">
                <a:extLst>
                  <a:ext uri="{FF2B5EF4-FFF2-40B4-BE49-F238E27FC236}">
                    <a16:creationId xmlns:a16="http://schemas.microsoft.com/office/drawing/2014/main" id="{94279A7B-D72F-415E-B775-D0B592E5E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380" y="2693717"/>
                <a:ext cx="1656605" cy="39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endParaRPr lang="zh-CN" altLang="en-US" sz="1050" dirty="0">
                  <a:solidFill>
                    <a:srgbClr val="4D4D4D"/>
                  </a:solidFill>
                  <a:latin typeface="云书法墨迹建刚楚楷简" panose="02010600030101010101" pitchFamily="2" charset="-122"/>
                  <a:ea typeface="云书法墨迹建刚楚楷简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矩形 259">
              <a:extLst>
                <a:ext uri="{FF2B5EF4-FFF2-40B4-BE49-F238E27FC236}">
                  <a16:creationId xmlns:a16="http://schemas.microsoft.com/office/drawing/2014/main" id="{AA650363-BD36-48D8-BB9E-EA3ED9400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306" y="2357740"/>
              <a:ext cx="195831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r>
                <a:rPr lang="en-US" altLang="zh-CN" sz="1400" dirty="0">
                  <a:solidFill>
                    <a:prstClr val="white"/>
                  </a:solidFill>
                  <a:cs typeface="Arial" panose="020B0604020202020204" pitchFamily="34" charset="0"/>
                </a:rPr>
                <a:t>CONTENT</a:t>
              </a: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A7BB7C3-BD91-4045-87D7-31D66F64A856}"/>
              </a:ext>
            </a:extLst>
          </p:cNvPr>
          <p:cNvGrpSpPr/>
          <p:nvPr/>
        </p:nvGrpSpPr>
        <p:grpSpPr>
          <a:xfrm>
            <a:off x="664789" y="1807896"/>
            <a:ext cx="1958312" cy="1330964"/>
            <a:chOff x="649791" y="1839649"/>
            <a:chExt cx="1958312" cy="133096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1FE6DC63-5635-463D-BB1C-71A1D23190F0}"/>
                </a:ext>
              </a:extLst>
            </p:cNvPr>
            <p:cNvGrpSpPr/>
            <p:nvPr/>
          </p:nvGrpSpPr>
          <p:grpSpPr>
            <a:xfrm>
              <a:off x="941001" y="1839649"/>
              <a:ext cx="1248624" cy="1330964"/>
              <a:chOff x="885192" y="2429236"/>
              <a:chExt cx="1583260" cy="168766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885192" y="2429236"/>
                <a:ext cx="1583260" cy="1687668"/>
                <a:chOff x="999059" y="1708340"/>
                <a:chExt cx="3828393" cy="4080857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999059" y="1708340"/>
                  <a:ext cx="3828393" cy="4080857"/>
                  <a:chOff x="3835400" y="1789113"/>
                  <a:chExt cx="1468438" cy="1565275"/>
                </a:xfrm>
              </p:grpSpPr>
              <p:sp>
                <p:nvSpPr>
                  <p:cNvPr id="18" name="Freeform 5"/>
                  <p:cNvSpPr/>
                  <p:nvPr/>
                </p:nvSpPr>
                <p:spPr bwMode="auto">
                  <a:xfrm>
                    <a:off x="4005263" y="1789113"/>
                    <a:ext cx="1298575" cy="1565275"/>
                  </a:xfrm>
                  <a:custGeom>
                    <a:avLst/>
                    <a:gdLst>
                      <a:gd name="T0" fmla="*/ 304 w 304"/>
                      <a:gd name="T1" fmla="*/ 322 h 366"/>
                      <a:gd name="T2" fmla="*/ 260 w 304"/>
                      <a:gd name="T3" fmla="*/ 366 h 366"/>
                      <a:gd name="T4" fmla="*/ 0 w 304"/>
                      <a:gd name="T5" fmla="*/ 366 h 366"/>
                      <a:gd name="T6" fmla="*/ 0 w 304"/>
                      <a:gd name="T7" fmla="*/ 0 h 366"/>
                      <a:gd name="T8" fmla="*/ 260 w 304"/>
                      <a:gd name="T9" fmla="*/ 0 h 366"/>
                      <a:gd name="T10" fmla="*/ 304 w 304"/>
                      <a:gd name="T11" fmla="*/ 44 h 366"/>
                      <a:gd name="T12" fmla="*/ 304 w 304"/>
                      <a:gd name="T13" fmla="*/ 322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04" h="366">
                        <a:moveTo>
                          <a:pt x="304" y="322"/>
                        </a:moveTo>
                        <a:cubicBezTo>
                          <a:pt x="304" y="347"/>
                          <a:pt x="285" y="366"/>
                          <a:pt x="260" y="366"/>
                        </a:cubicBez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60" y="0"/>
                          <a:pt x="260" y="0"/>
                          <a:pt x="260" y="0"/>
                        </a:cubicBezTo>
                        <a:cubicBezTo>
                          <a:pt x="285" y="0"/>
                          <a:pt x="304" y="20"/>
                          <a:pt x="304" y="44"/>
                        </a:cubicBezTo>
                        <a:lnTo>
                          <a:pt x="304" y="322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" name="Freeform 6"/>
                  <p:cNvSpPr/>
                  <p:nvPr/>
                </p:nvSpPr>
                <p:spPr bwMode="auto">
                  <a:xfrm>
                    <a:off x="3967163" y="1789113"/>
                    <a:ext cx="1298575" cy="1565275"/>
                  </a:xfrm>
                  <a:custGeom>
                    <a:avLst/>
                    <a:gdLst>
                      <a:gd name="T0" fmla="*/ 304 w 304"/>
                      <a:gd name="T1" fmla="*/ 322 h 366"/>
                      <a:gd name="T2" fmla="*/ 260 w 304"/>
                      <a:gd name="T3" fmla="*/ 366 h 366"/>
                      <a:gd name="T4" fmla="*/ 0 w 304"/>
                      <a:gd name="T5" fmla="*/ 366 h 366"/>
                      <a:gd name="T6" fmla="*/ 0 w 304"/>
                      <a:gd name="T7" fmla="*/ 0 h 366"/>
                      <a:gd name="T8" fmla="*/ 260 w 304"/>
                      <a:gd name="T9" fmla="*/ 0 h 366"/>
                      <a:gd name="T10" fmla="*/ 304 w 304"/>
                      <a:gd name="T11" fmla="*/ 44 h 366"/>
                      <a:gd name="T12" fmla="*/ 304 w 304"/>
                      <a:gd name="T13" fmla="*/ 322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04" h="366">
                        <a:moveTo>
                          <a:pt x="304" y="322"/>
                        </a:moveTo>
                        <a:cubicBezTo>
                          <a:pt x="304" y="347"/>
                          <a:pt x="284" y="366"/>
                          <a:pt x="260" y="366"/>
                        </a:cubicBez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60" y="0"/>
                          <a:pt x="260" y="0"/>
                          <a:pt x="260" y="0"/>
                        </a:cubicBezTo>
                        <a:cubicBezTo>
                          <a:pt x="284" y="0"/>
                          <a:pt x="304" y="20"/>
                          <a:pt x="304" y="44"/>
                        </a:cubicBezTo>
                        <a:lnTo>
                          <a:pt x="304" y="3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318000" y="2117726"/>
                    <a:ext cx="674688" cy="3429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1" name="Freeform 9"/>
                  <p:cNvSpPr/>
                  <p:nvPr/>
                </p:nvSpPr>
                <p:spPr bwMode="auto">
                  <a:xfrm>
                    <a:off x="3835400" y="18399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2" name="Freeform 10"/>
                  <p:cNvSpPr/>
                  <p:nvPr/>
                </p:nvSpPr>
                <p:spPr bwMode="auto">
                  <a:xfrm>
                    <a:off x="3835400" y="1976438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" name="Freeform 11"/>
                  <p:cNvSpPr/>
                  <p:nvPr/>
                </p:nvSpPr>
                <p:spPr bwMode="auto">
                  <a:xfrm>
                    <a:off x="3835400" y="21177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" name="Freeform 12"/>
                  <p:cNvSpPr/>
                  <p:nvPr/>
                </p:nvSpPr>
                <p:spPr bwMode="auto">
                  <a:xfrm>
                    <a:off x="3835400" y="22590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5" name="Freeform 13"/>
                  <p:cNvSpPr/>
                  <p:nvPr/>
                </p:nvSpPr>
                <p:spPr bwMode="auto">
                  <a:xfrm>
                    <a:off x="3835400" y="23971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6" name="Freeform 14"/>
                  <p:cNvSpPr/>
                  <p:nvPr/>
                </p:nvSpPr>
                <p:spPr bwMode="auto">
                  <a:xfrm>
                    <a:off x="3835400" y="25368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7" name="Freeform 15"/>
                  <p:cNvSpPr/>
                  <p:nvPr/>
                </p:nvSpPr>
                <p:spPr bwMode="auto">
                  <a:xfrm>
                    <a:off x="3835400" y="26781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8" name="Freeform 16"/>
                  <p:cNvSpPr/>
                  <p:nvPr/>
                </p:nvSpPr>
                <p:spPr bwMode="auto">
                  <a:xfrm>
                    <a:off x="3835400" y="28162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9" name="Freeform 17"/>
                  <p:cNvSpPr/>
                  <p:nvPr/>
                </p:nvSpPr>
                <p:spPr bwMode="auto">
                  <a:xfrm>
                    <a:off x="3835400" y="2955926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0" name="Freeform 18"/>
                  <p:cNvSpPr/>
                  <p:nvPr/>
                </p:nvSpPr>
                <p:spPr bwMode="auto">
                  <a:xfrm>
                    <a:off x="3835400" y="3097213"/>
                    <a:ext cx="234950" cy="73025"/>
                  </a:xfrm>
                  <a:custGeom>
                    <a:avLst/>
                    <a:gdLst>
                      <a:gd name="T0" fmla="*/ 55 w 55"/>
                      <a:gd name="T1" fmla="*/ 8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8 h 17"/>
                      <a:gd name="T8" fmla="*/ 0 w 55"/>
                      <a:gd name="T9" fmla="*/ 8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8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8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3"/>
                          <a:pt x="55" y="8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1" name="Freeform 19"/>
                  <p:cNvSpPr/>
                  <p:nvPr/>
                </p:nvSpPr>
                <p:spPr bwMode="auto">
                  <a:xfrm>
                    <a:off x="3835400" y="3235326"/>
                    <a:ext cx="234950" cy="71438"/>
                  </a:xfrm>
                  <a:custGeom>
                    <a:avLst/>
                    <a:gdLst>
                      <a:gd name="T0" fmla="*/ 55 w 55"/>
                      <a:gd name="T1" fmla="*/ 9 h 17"/>
                      <a:gd name="T2" fmla="*/ 46 w 55"/>
                      <a:gd name="T3" fmla="*/ 17 h 17"/>
                      <a:gd name="T4" fmla="*/ 8 w 55"/>
                      <a:gd name="T5" fmla="*/ 17 h 17"/>
                      <a:gd name="T6" fmla="*/ 0 w 55"/>
                      <a:gd name="T7" fmla="*/ 9 h 17"/>
                      <a:gd name="T8" fmla="*/ 0 w 55"/>
                      <a:gd name="T9" fmla="*/ 9 h 17"/>
                      <a:gd name="T10" fmla="*/ 8 w 55"/>
                      <a:gd name="T11" fmla="*/ 0 h 17"/>
                      <a:gd name="T12" fmla="*/ 46 w 55"/>
                      <a:gd name="T13" fmla="*/ 0 h 17"/>
                      <a:gd name="T14" fmla="*/ 55 w 55"/>
                      <a:gd name="T15" fmla="*/ 9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5" h="17">
                        <a:moveTo>
                          <a:pt x="55" y="9"/>
                        </a:moveTo>
                        <a:cubicBezTo>
                          <a:pt x="55" y="13"/>
                          <a:pt x="51" y="17"/>
                          <a:pt x="46" y="17"/>
                        </a:cubicBezTo>
                        <a:cubicBezTo>
                          <a:pt x="8" y="17"/>
                          <a:pt x="8" y="17"/>
                          <a:pt x="8" y="17"/>
                        </a:cubicBezTo>
                        <a:cubicBezTo>
                          <a:pt x="3" y="17"/>
                          <a:pt x="0" y="13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51" y="0"/>
                          <a:pt x="55" y="4"/>
                          <a:pt x="55" y="9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35" tIns="45717" rIns="91435" bIns="45717" numCol="1" anchor="t" anchorCtr="0" compatLnSpc="1"/>
                  <a:lstStyle/>
                  <a:p>
                    <a:pPr defTabSz="65023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28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6" name="矩形 259"/>
                <p:cNvSpPr>
                  <a:spLocks noChangeArrowheads="1"/>
                </p:cNvSpPr>
                <p:nvPr/>
              </p:nvSpPr>
              <p:spPr bwMode="auto">
                <a:xfrm>
                  <a:off x="2306380" y="2693717"/>
                  <a:ext cx="1656605" cy="3907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algn="ctr" defTabSz="650230" fontAlgn="base">
                    <a:spcAft>
                      <a:spcPct val="0"/>
                    </a:spcAft>
                    <a:buNone/>
                  </a:pPr>
                  <a:endParaRPr lang="zh-CN" altLang="en-US" sz="1050" dirty="0">
                    <a:solidFill>
                      <a:srgbClr val="4D4D4D"/>
                    </a:solidFill>
                    <a:latin typeface="云书法墨迹建刚楚楷简" panose="02010600030101010101" pitchFamily="2" charset="-122"/>
                    <a:ea typeface="云书法墨迹建刚楚楷简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71F4D94-ED4B-40E6-8FD6-B8F02B444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357" y="2751419"/>
                <a:ext cx="499915" cy="493819"/>
              </a:xfrm>
              <a:prstGeom prst="rect">
                <a:avLst/>
              </a:prstGeom>
            </p:spPr>
          </p:pic>
        </p:grpSp>
        <p:sp>
          <p:nvSpPr>
            <p:cNvPr id="93" name="矩形 259">
              <a:extLst>
                <a:ext uri="{FF2B5EF4-FFF2-40B4-BE49-F238E27FC236}">
                  <a16:creationId xmlns:a16="http://schemas.microsoft.com/office/drawing/2014/main" id="{8B1370ED-F0BE-4CB7-9FEA-5F3E815FA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91" y="2541225"/>
              <a:ext cx="195831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r>
                <a:rPr lang="en-US" altLang="zh-CN" sz="1400" dirty="0">
                  <a:solidFill>
                    <a:prstClr val="white"/>
                  </a:solidFill>
                  <a:cs typeface="Arial" panose="020B0604020202020204" pitchFamily="34" charset="0"/>
                </a:rPr>
                <a:t>CONTENT</a:t>
              </a: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1A8C020-05F1-459E-AA21-E67C16C52E9F}"/>
              </a:ext>
            </a:extLst>
          </p:cNvPr>
          <p:cNvGrpSpPr/>
          <p:nvPr/>
        </p:nvGrpSpPr>
        <p:grpSpPr>
          <a:xfrm>
            <a:off x="4528791" y="1807896"/>
            <a:ext cx="1958312" cy="1330964"/>
            <a:chOff x="649791" y="1839649"/>
            <a:chExt cx="1958312" cy="13309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5261B115-044D-44B8-B9B1-F2718F1246A0}"/>
                </a:ext>
              </a:extLst>
            </p:cNvPr>
            <p:cNvGrpSpPr/>
            <p:nvPr/>
          </p:nvGrpSpPr>
          <p:grpSpPr>
            <a:xfrm>
              <a:off x="941001" y="1839649"/>
              <a:ext cx="1248624" cy="1330964"/>
              <a:chOff x="999059" y="1708340"/>
              <a:chExt cx="3828393" cy="4080857"/>
            </a:xfrm>
          </p:grpSpPr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A18E7230-6803-406D-BB8C-A6A4D88D6D44}"/>
                  </a:ext>
                </a:extLst>
              </p:cNvPr>
              <p:cNvGrpSpPr/>
              <p:nvPr/>
            </p:nvGrpSpPr>
            <p:grpSpPr>
              <a:xfrm>
                <a:off x="999059" y="1708340"/>
                <a:ext cx="3828393" cy="4080857"/>
                <a:chOff x="3835400" y="1789113"/>
                <a:chExt cx="1468438" cy="1565275"/>
              </a:xfrm>
            </p:grpSpPr>
            <p:sp>
              <p:nvSpPr>
                <p:cNvPr id="108" name="Freeform 5">
                  <a:extLst>
                    <a:ext uri="{FF2B5EF4-FFF2-40B4-BE49-F238E27FC236}">
                      <a16:creationId xmlns:a16="http://schemas.microsoft.com/office/drawing/2014/main" id="{617420C8-29A9-4766-9209-4D49D82CC613}"/>
                    </a:ext>
                  </a:extLst>
                </p:cNvPr>
                <p:cNvSpPr/>
                <p:nvPr/>
              </p:nvSpPr>
              <p:spPr bwMode="auto">
                <a:xfrm>
                  <a:off x="40052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5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5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" name="Freeform 6">
                  <a:extLst>
                    <a:ext uri="{FF2B5EF4-FFF2-40B4-BE49-F238E27FC236}">
                      <a16:creationId xmlns:a16="http://schemas.microsoft.com/office/drawing/2014/main" id="{B318524B-7E73-4A0C-A090-821E91269D21}"/>
                    </a:ext>
                  </a:extLst>
                </p:cNvPr>
                <p:cNvSpPr/>
                <p:nvPr/>
              </p:nvSpPr>
              <p:spPr bwMode="auto">
                <a:xfrm>
                  <a:off x="39671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4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4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" name="Rectangle 8">
                  <a:extLst>
                    <a:ext uri="{FF2B5EF4-FFF2-40B4-BE49-F238E27FC236}">
                      <a16:creationId xmlns:a16="http://schemas.microsoft.com/office/drawing/2014/main" id="{6E993A56-186E-4B61-AB85-EF6738C47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8000" y="2117726"/>
                  <a:ext cx="674688" cy="34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FAD3D1B8-9F94-4DC4-A336-49C339C5FA7F}"/>
                    </a:ext>
                  </a:extLst>
                </p:cNvPr>
                <p:cNvSpPr/>
                <p:nvPr/>
              </p:nvSpPr>
              <p:spPr bwMode="auto">
                <a:xfrm>
                  <a:off x="3835400" y="18399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4B0D79DE-6906-463C-B5B8-8968B95B0E75}"/>
                    </a:ext>
                  </a:extLst>
                </p:cNvPr>
                <p:cNvSpPr/>
                <p:nvPr/>
              </p:nvSpPr>
              <p:spPr bwMode="auto">
                <a:xfrm>
                  <a:off x="3835400" y="1976438"/>
                  <a:ext cx="234950" cy="73025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91D66FA9-AF2F-4127-9AC2-CF68CD91B5EC}"/>
                    </a:ext>
                  </a:extLst>
                </p:cNvPr>
                <p:cNvSpPr/>
                <p:nvPr/>
              </p:nvSpPr>
              <p:spPr bwMode="auto">
                <a:xfrm>
                  <a:off x="3835400" y="21177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220920A3-48A9-4F58-9C85-14746F71DF11}"/>
                    </a:ext>
                  </a:extLst>
                </p:cNvPr>
                <p:cNvSpPr/>
                <p:nvPr/>
              </p:nvSpPr>
              <p:spPr bwMode="auto">
                <a:xfrm>
                  <a:off x="3835400" y="22590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626095ED-6613-46EC-9662-D9D120EE2CD9}"/>
                    </a:ext>
                  </a:extLst>
                </p:cNvPr>
                <p:cNvSpPr/>
                <p:nvPr/>
              </p:nvSpPr>
              <p:spPr bwMode="auto">
                <a:xfrm>
                  <a:off x="3835400" y="23971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1D526E00-AD57-44C4-9FA5-49ADEEB4CA9C}"/>
                    </a:ext>
                  </a:extLst>
                </p:cNvPr>
                <p:cNvSpPr/>
                <p:nvPr/>
              </p:nvSpPr>
              <p:spPr bwMode="auto">
                <a:xfrm>
                  <a:off x="3835400" y="25368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" name="Freeform 15">
                  <a:extLst>
                    <a:ext uri="{FF2B5EF4-FFF2-40B4-BE49-F238E27FC236}">
                      <a16:creationId xmlns:a16="http://schemas.microsoft.com/office/drawing/2014/main" id="{F77B492D-A7BA-4263-B2DD-734CB4820543}"/>
                    </a:ext>
                  </a:extLst>
                </p:cNvPr>
                <p:cNvSpPr/>
                <p:nvPr/>
              </p:nvSpPr>
              <p:spPr bwMode="auto">
                <a:xfrm>
                  <a:off x="3835400" y="26781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" name="Freeform 16">
                  <a:extLst>
                    <a:ext uri="{FF2B5EF4-FFF2-40B4-BE49-F238E27FC236}">
                      <a16:creationId xmlns:a16="http://schemas.microsoft.com/office/drawing/2014/main" id="{667309BD-D969-460B-9327-1FA5847D57AF}"/>
                    </a:ext>
                  </a:extLst>
                </p:cNvPr>
                <p:cNvSpPr/>
                <p:nvPr/>
              </p:nvSpPr>
              <p:spPr bwMode="auto">
                <a:xfrm>
                  <a:off x="3835400" y="28162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9" name="Freeform 17">
                  <a:extLst>
                    <a:ext uri="{FF2B5EF4-FFF2-40B4-BE49-F238E27FC236}">
                      <a16:creationId xmlns:a16="http://schemas.microsoft.com/office/drawing/2014/main" id="{7FE5CA07-726A-48AB-A4DA-9F5757F6AD60}"/>
                    </a:ext>
                  </a:extLst>
                </p:cNvPr>
                <p:cNvSpPr/>
                <p:nvPr/>
              </p:nvSpPr>
              <p:spPr bwMode="auto">
                <a:xfrm>
                  <a:off x="3835400" y="29559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" name="Freeform 18">
                  <a:extLst>
                    <a:ext uri="{FF2B5EF4-FFF2-40B4-BE49-F238E27FC236}">
                      <a16:creationId xmlns:a16="http://schemas.microsoft.com/office/drawing/2014/main" id="{4639877C-E934-4F50-8927-E2CC1C43FCDA}"/>
                    </a:ext>
                  </a:extLst>
                </p:cNvPr>
                <p:cNvSpPr/>
                <p:nvPr/>
              </p:nvSpPr>
              <p:spPr bwMode="auto">
                <a:xfrm>
                  <a:off x="3835400" y="30972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1" name="Freeform 19">
                  <a:extLst>
                    <a:ext uri="{FF2B5EF4-FFF2-40B4-BE49-F238E27FC236}">
                      <a16:creationId xmlns:a16="http://schemas.microsoft.com/office/drawing/2014/main" id="{FDB83845-4100-4DE7-AE4D-1DF3CDC512BB}"/>
                    </a:ext>
                  </a:extLst>
                </p:cNvPr>
                <p:cNvSpPr/>
                <p:nvPr/>
              </p:nvSpPr>
              <p:spPr bwMode="auto">
                <a:xfrm>
                  <a:off x="3835400" y="32353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7" name="矩形 259">
                <a:extLst>
                  <a:ext uri="{FF2B5EF4-FFF2-40B4-BE49-F238E27FC236}">
                    <a16:creationId xmlns:a16="http://schemas.microsoft.com/office/drawing/2014/main" id="{D2B2DB55-7375-48FB-8AD2-725C7B1B5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380" y="2693717"/>
                <a:ext cx="1656605" cy="39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endParaRPr lang="zh-CN" altLang="en-US" sz="1050" dirty="0">
                  <a:solidFill>
                    <a:srgbClr val="4D4D4D"/>
                  </a:solidFill>
                  <a:latin typeface="云书法墨迹建刚楚楷简" panose="02010600030101010101" pitchFamily="2" charset="-122"/>
                  <a:ea typeface="云书法墨迹建刚楚楷简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3" name="矩形 259">
              <a:extLst>
                <a:ext uri="{FF2B5EF4-FFF2-40B4-BE49-F238E27FC236}">
                  <a16:creationId xmlns:a16="http://schemas.microsoft.com/office/drawing/2014/main" id="{B7FD620E-9FA5-449D-AB1B-7EEF0271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91" y="2541225"/>
              <a:ext cx="195831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r>
                <a:rPr lang="en-US" altLang="zh-CN" sz="1400" dirty="0">
                  <a:solidFill>
                    <a:prstClr val="white"/>
                  </a:solidFill>
                  <a:cs typeface="Arial" panose="020B0604020202020204" pitchFamily="34" charset="0"/>
                </a:rPr>
                <a:t>CONTENT</a:t>
              </a: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E542E894-36D7-4858-8C6B-98C13F0D0F8C}"/>
              </a:ext>
            </a:extLst>
          </p:cNvPr>
          <p:cNvGrpSpPr/>
          <p:nvPr/>
        </p:nvGrpSpPr>
        <p:grpSpPr>
          <a:xfrm>
            <a:off x="2621599" y="1807896"/>
            <a:ext cx="1958312" cy="1330964"/>
            <a:chOff x="649791" y="1839649"/>
            <a:chExt cx="1958312" cy="1330964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09351212-C75B-4ACB-AB2B-C1DF179E9F41}"/>
                </a:ext>
              </a:extLst>
            </p:cNvPr>
            <p:cNvGrpSpPr/>
            <p:nvPr/>
          </p:nvGrpSpPr>
          <p:grpSpPr>
            <a:xfrm>
              <a:off x="941001" y="1839649"/>
              <a:ext cx="1248624" cy="1330964"/>
              <a:chOff x="999059" y="1708340"/>
              <a:chExt cx="3828393" cy="4080857"/>
            </a:xfrm>
          </p:grpSpPr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3316C109-5A69-4246-AA98-51727DA39AAB}"/>
                  </a:ext>
                </a:extLst>
              </p:cNvPr>
              <p:cNvGrpSpPr/>
              <p:nvPr/>
            </p:nvGrpSpPr>
            <p:grpSpPr>
              <a:xfrm>
                <a:off x="999059" y="1708340"/>
                <a:ext cx="3828393" cy="4080857"/>
                <a:chOff x="3835400" y="1789113"/>
                <a:chExt cx="1468438" cy="1565275"/>
              </a:xfrm>
            </p:grpSpPr>
            <p:sp>
              <p:nvSpPr>
                <p:cNvPr id="129" name="Freeform 5">
                  <a:extLst>
                    <a:ext uri="{FF2B5EF4-FFF2-40B4-BE49-F238E27FC236}">
                      <a16:creationId xmlns:a16="http://schemas.microsoft.com/office/drawing/2014/main" id="{76D227B7-61E8-4DE3-9743-2403EEEE12C3}"/>
                    </a:ext>
                  </a:extLst>
                </p:cNvPr>
                <p:cNvSpPr/>
                <p:nvPr/>
              </p:nvSpPr>
              <p:spPr bwMode="auto">
                <a:xfrm>
                  <a:off x="40052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5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5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0" name="Freeform 6">
                  <a:extLst>
                    <a:ext uri="{FF2B5EF4-FFF2-40B4-BE49-F238E27FC236}">
                      <a16:creationId xmlns:a16="http://schemas.microsoft.com/office/drawing/2014/main" id="{2C8081AD-BE59-4EAF-A7BF-8EFD2BC0E145}"/>
                    </a:ext>
                  </a:extLst>
                </p:cNvPr>
                <p:cNvSpPr/>
                <p:nvPr/>
              </p:nvSpPr>
              <p:spPr bwMode="auto">
                <a:xfrm>
                  <a:off x="3967163" y="1789113"/>
                  <a:ext cx="1298575" cy="1565275"/>
                </a:xfrm>
                <a:custGeom>
                  <a:avLst/>
                  <a:gdLst>
                    <a:gd name="T0" fmla="*/ 304 w 304"/>
                    <a:gd name="T1" fmla="*/ 322 h 366"/>
                    <a:gd name="T2" fmla="*/ 260 w 304"/>
                    <a:gd name="T3" fmla="*/ 366 h 366"/>
                    <a:gd name="T4" fmla="*/ 0 w 304"/>
                    <a:gd name="T5" fmla="*/ 366 h 366"/>
                    <a:gd name="T6" fmla="*/ 0 w 304"/>
                    <a:gd name="T7" fmla="*/ 0 h 366"/>
                    <a:gd name="T8" fmla="*/ 260 w 304"/>
                    <a:gd name="T9" fmla="*/ 0 h 366"/>
                    <a:gd name="T10" fmla="*/ 304 w 304"/>
                    <a:gd name="T11" fmla="*/ 44 h 366"/>
                    <a:gd name="T12" fmla="*/ 304 w 304"/>
                    <a:gd name="T13" fmla="*/ 32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366">
                      <a:moveTo>
                        <a:pt x="304" y="322"/>
                      </a:moveTo>
                      <a:cubicBezTo>
                        <a:pt x="304" y="347"/>
                        <a:pt x="284" y="366"/>
                        <a:pt x="260" y="366"/>
                      </a:cubicBez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84" y="0"/>
                        <a:pt x="304" y="20"/>
                        <a:pt x="304" y="44"/>
                      </a:cubicBezTo>
                      <a:lnTo>
                        <a:pt x="304" y="322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 dirty="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1" name="Rectangle 8">
                  <a:extLst>
                    <a:ext uri="{FF2B5EF4-FFF2-40B4-BE49-F238E27FC236}">
                      <a16:creationId xmlns:a16="http://schemas.microsoft.com/office/drawing/2014/main" id="{AA9BCE37-7C61-4D65-9CFF-1E5D80F10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8000" y="2117726"/>
                  <a:ext cx="674688" cy="34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5D6117A7-AD73-42DF-ABC0-258CD0B82ECD}"/>
                    </a:ext>
                  </a:extLst>
                </p:cNvPr>
                <p:cNvSpPr/>
                <p:nvPr/>
              </p:nvSpPr>
              <p:spPr bwMode="auto">
                <a:xfrm>
                  <a:off x="3835400" y="18399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A4725BE7-9A7F-4B2B-A398-366C9204E038}"/>
                    </a:ext>
                  </a:extLst>
                </p:cNvPr>
                <p:cNvSpPr/>
                <p:nvPr/>
              </p:nvSpPr>
              <p:spPr bwMode="auto">
                <a:xfrm>
                  <a:off x="3835400" y="1976438"/>
                  <a:ext cx="234950" cy="73025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4" name="Freeform 11">
                  <a:extLst>
                    <a:ext uri="{FF2B5EF4-FFF2-40B4-BE49-F238E27FC236}">
                      <a16:creationId xmlns:a16="http://schemas.microsoft.com/office/drawing/2014/main" id="{3CD6E06D-4ABE-4D2B-B872-0F46F29ACC03}"/>
                    </a:ext>
                  </a:extLst>
                </p:cNvPr>
                <p:cNvSpPr/>
                <p:nvPr/>
              </p:nvSpPr>
              <p:spPr bwMode="auto">
                <a:xfrm>
                  <a:off x="3835400" y="21177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5" name="Freeform 12">
                  <a:extLst>
                    <a:ext uri="{FF2B5EF4-FFF2-40B4-BE49-F238E27FC236}">
                      <a16:creationId xmlns:a16="http://schemas.microsoft.com/office/drawing/2014/main" id="{B7060BD1-5284-43E9-BC02-ACD8CE166C3B}"/>
                    </a:ext>
                  </a:extLst>
                </p:cNvPr>
                <p:cNvSpPr/>
                <p:nvPr/>
              </p:nvSpPr>
              <p:spPr bwMode="auto">
                <a:xfrm>
                  <a:off x="3835400" y="22590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6" name="Freeform 13">
                  <a:extLst>
                    <a:ext uri="{FF2B5EF4-FFF2-40B4-BE49-F238E27FC236}">
                      <a16:creationId xmlns:a16="http://schemas.microsoft.com/office/drawing/2014/main" id="{C98D5E60-B239-4421-978E-9522DB5C1920}"/>
                    </a:ext>
                  </a:extLst>
                </p:cNvPr>
                <p:cNvSpPr/>
                <p:nvPr/>
              </p:nvSpPr>
              <p:spPr bwMode="auto">
                <a:xfrm>
                  <a:off x="3835400" y="23971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7" name="Freeform 14">
                  <a:extLst>
                    <a:ext uri="{FF2B5EF4-FFF2-40B4-BE49-F238E27FC236}">
                      <a16:creationId xmlns:a16="http://schemas.microsoft.com/office/drawing/2014/main" id="{2CD118D5-134D-4A67-8A75-83B31E701D79}"/>
                    </a:ext>
                  </a:extLst>
                </p:cNvPr>
                <p:cNvSpPr/>
                <p:nvPr/>
              </p:nvSpPr>
              <p:spPr bwMode="auto">
                <a:xfrm>
                  <a:off x="3835400" y="25368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07DDD362-AAC5-42BB-8DE4-D5711F712882}"/>
                    </a:ext>
                  </a:extLst>
                </p:cNvPr>
                <p:cNvSpPr/>
                <p:nvPr/>
              </p:nvSpPr>
              <p:spPr bwMode="auto">
                <a:xfrm>
                  <a:off x="3835400" y="26781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7040AF59-BE6A-4D14-8293-0126ACF9A0DF}"/>
                    </a:ext>
                  </a:extLst>
                </p:cNvPr>
                <p:cNvSpPr/>
                <p:nvPr/>
              </p:nvSpPr>
              <p:spPr bwMode="auto">
                <a:xfrm>
                  <a:off x="3835400" y="28162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609C5C5C-4715-4B6F-B461-CAFE45B6CD58}"/>
                    </a:ext>
                  </a:extLst>
                </p:cNvPr>
                <p:cNvSpPr/>
                <p:nvPr/>
              </p:nvSpPr>
              <p:spPr bwMode="auto">
                <a:xfrm>
                  <a:off x="3835400" y="2955926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1" name="Freeform 18">
                  <a:extLst>
                    <a:ext uri="{FF2B5EF4-FFF2-40B4-BE49-F238E27FC236}">
                      <a16:creationId xmlns:a16="http://schemas.microsoft.com/office/drawing/2014/main" id="{1A9D7EE7-9AF1-4CBB-8862-2006A5A586CE}"/>
                    </a:ext>
                  </a:extLst>
                </p:cNvPr>
                <p:cNvSpPr/>
                <p:nvPr/>
              </p:nvSpPr>
              <p:spPr bwMode="auto">
                <a:xfrm>
                  <a:off x="3835400" y="3097213"/>
                  <a:ext cx="234950" cy="73025"/>
                </a:xfrm>
                <a:custGeom>
                  <a:avLst/>
                  <a:gdLst>
                    <a:gd name="T0" fmla="*/ 55 w 55"/>
                    <a:gd name="T1" fmla="*/ 8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8 h 17"/>
                    <a:gd name="T8" fmla="*/ 0 w 55"/>
                    <a:gd name="T9" fmla="*/ 8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8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3"/>
                        <a:pt x="55" y="8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2" name="Freeform 19">
                  <a:extLst>
                    <a:ext uri="{FF2B5EF4-FFF2-40B4-BE49-F238E27FC236}">
                      <a16:creationId xmlns:a16="http://schemas.microsoft.com/office/drawing/2014/main" id="{60AAA5D8-B32A-4A4E-B530-8024C991CD54}"/>
                    </a:ext>
                  </a:extLst>
                </p:cNvPr>
                <p:cNvSpPr/>
                <p:nvPr/>
              </p:nvSpPr>
              <p:spPr bwMode="auto">
                <a:xfrm>
                  <a:off x="3835400" y="3235326"/>
                  <a:ext cx="234950" cy="71438"/>
                </a:xfrm>
                <a:custGeom>
                  <a:avLst/>
                  <a:gdLst>
                    <a:gd name="T0" fmla="*/ 55 w 55"/>
                    <a:gd name="T1" fmla="*/ 9 h 17"/>
                    <a:gd name="T2" fmla="*/ 46 w 55"/>
                    <a:gd name="T3" fmla="*/ 17 h 17"/>
                    <a:gd name="T4" fmla="*/ 8 w 55"/>
                    <a:gd name="T5" fmla="*/ 17 h 17"/>
                    <a:gd name="T6" fmla="*/ 0 w 55"/>
                    <a:gd name="T7" fmla="*/ 9 h 17"/>
                    <a:gd name="T8" fmla="*/ 0 w 55"/>
                    <a:gd name="T9" fmla="*/ 9 h 17"/>
                    <a:gd name="T10" fmla="*/ 8 w 55"/>
                    <a:gd name="T11" fmla="*/ 0 h 17"/>
                    <a:gd name="T12" fmla="*/ 46 w 55"/>
                    <a:gd name="T13" fmla="*/ 0 h 17"/>
                    <a:gd name="T14" fmla="*/ 55 w 55"/>
                    <a:gd name="T15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17">
                      <a:moveTo>
                        <a:pt x="55" y="9"/>
                      </a:moveTo>
                      <a:cubicBezTo>
                        <a:pt x="55" y="13"/>
                        <a:pt x="51" y="17"/>
                        <a:pt x="46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1" y="0"/>
                        <a:pt x="55" y="4"/>
                        <a:pt x="55" y="9"/>
                      </a:cubicBez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pPr defTabSz="65023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280">
                    <a:solidFill>
                      <a:prstClr val="black"/>
                    </a:solidFill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8" name="矩形 259">
                <a:extLst>
                  <a:ext uri="{FF2B5EF4-FFF2-40B4-BE49-F238E27FC236}">
                    <a16:creationId xmlns:a16="http://schemas.microsoft.com/office/drawing/2014/main" id="{BB4297B4-FFF0-448C-A22F-03D9DDCDB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380" y="2693717"/>
                <a:ext cx="1656605" cy="39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algn="ctr" defTabSz="650230" fontAlgn="base">
                  <a:spcAft>
                    <a:spcPct val="0"/>
                  </a:spcAft>
                  <a:buNone/>
                </a:pPr>
                <a:endParaRPr lang="zh-CN" altLang="en-US" sz="1050" dirty="0">
                  <a:solidFill>
                    <a:srgbClr val="4D4D4D"/>
                  </a:solidFill>
                  <a:latin typeface="云书法墨迹建刚楚楷简" panose="02010600030101010101" pitchFamily="2" charset="-122"/>
                  <a:ea typeface="云书法墨迹建刚楚楷简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矩形 259">
              <a:extLst>
                <a:ext uri="{FF2B5EF4-FFF2-40B4-BE49-F238E27FC236}">
                  <a16:creationId xmlns:a16="http://schemas.microsoft.com/office/drawing/2014/main" id="{046C2365-7EF2-4B84-A8CF-455B80AB9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91" y="2541225"/>
              <a:ext cx="195831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650230" fontAlgn="base">
                <a:spcAft>
                  <a:spcPct val="0"/>
                </a:spcAft>
                <a:buNone/>
              </a:pPr>
              <a:r>
                <a:rPr lang="en-US" altLang="zh-CN" sz="1400" dirty="0">
                  <a:solidFill>
                    <a:prstClr val="white"/>
                  </a:solidFill>
                  <a:cs typeface="Arial" panose="020B0604020202020204" pitchFamily="34" charset="0"/>
                </a:rPr>
                <a:t>CONTENT</a:t>
              </a:r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6EBED7F-B0EE-40F6-B630-1E6A6A10AE44}"/>
              </a:ext>
            </a:extLst>
          </p:cNvPr>
          <p:cNvSpPr txBox="1"/>
          <p:nvPr/>
        </p:nvSpPr>
        <p:spPr>
          <a:xfrm>
            <a:off x="893936" y="3300856"/>
            <a:ext cx="1376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双击替换此部分内容，此处仅作为文字排版占位显示。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6B98984B-C688-44D6-90B2-A6F2D5051D68}"/>
              </a:ext>
            </a:extLst>
          </p:cNvPr>
          <p:cNvSpPr txBox="1"/>
          <p:nvPr/>
        </p:nvSpPr>
        <p:spPr>
          <a:xfrm>
            <a:off x="6727072" y="3449401"/>
            <a:ext cx="166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6983CC1-B006-47D3-AEC5-B94F7A2A717D}"/>
              </a:ext>
            </a:extLst>
          </p:cNvPr>
          <p:cNvSpPr txBox="1"/>
          <p:nvPr/>
        </p:nvSpPr>
        <p:spPr>
          <a:xfrm>
            <a:off x="4795641" y="3300856"/>
            <a:ext cx="1376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双击替换此部分内容，此处仅作为文字排版占位显示。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4DE4589-44F3-4533-8C21-9C704F573B84}"/>
              </a:ext>
            </a:extLst>
          </p:cNvPr>
          <p:cNvSpPr txBox="1"/>
          <p:nvPr/>
        </p:nvSpPr>
        <p:spPr>
          <a:xfrm>
            <a:off x="2881454" y="3302018"/>
            <a:ext cx="13769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双击替换此部分内容，此处仅作为文字排版占位显示。</a:t>
            </a:r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A17EF76D-3937-48DD-B44D-7654AE474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997" y="2057224"/>
            <a:ext cx="667746" cy="441573"/>
          </a:xfrm>
          <a:prstGeom prst="rect">
            <a:avLst/>
          </a:prstGeom>
        </p:spPr>
      </p:pic>
      <p:pic>
        <p:nvPicPr>
          <p:cNvPr id="161" name="图片 160">
            <a:extLst>
              <a:ext uri="{FF2B5EF4-FFF2-40B4-BE49-F238E27FC236}">
                <a16:creationId xmlns:a16="http://schemas.microsoft.com/office/drawing/2014/main" id="{7CD0725B-8656-4237-8EEC-FFCC84A56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080" y="1981027"/>
            <a:ext cx="751485" cy="496949"/>
          </a:xfrm>
          <a:prstGeom prst="rect">
            <a:avLst/>
          </a:prstGeom>
        </p:spPr>
      </p:pic>
      <p:pic>
        <p:nvPicPr>
          <p:cNvPr id="162" name="图片 161">
            <a:extLst>
              <a:ext uri="{FF2B5EF4-FFF2-40B4-BE49-F238E27FC236}">
                <a16:creationId xmlns:a16="http://schemas.microsoft.com/office/drawing/2014/main" id="{5D88738A-FE43-4DBC-A16F-5B67C43F6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511" y="2068174"/>
            <a:ext cx="461091" cy="386320"/>
          </a:xfrm>
          <a:prstGeom prst="rect">
            <a:avLst/>
          </a:prstGeom>
        </p:spPr>
      </p:pic>
      <p:grpSp>
        <p:nvGrpSpPr>
          <p:cNvPr id="96" name="组合 95">
            <a:extLst>
              <a:ext uri="{FF2B5EF4-FFF2-40B4-BE49-F238E27FC236}">
                <a16:creationId xmlns:a16="http://schemas.microsoft.com/office/drawing/2014/main" id="{77C94F0C-29F7-4375-9722-FAB5A9DF0753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1D84C7D-75E3-48E0-B52A-356245B36373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459979"/>
            </a:solidFill>
            <a:ln w="25400" cap="flat" cmpd="sng" algn="ctr">
              <a:solidFill>
                <a:srgbClr val="45997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04A1DCEA-797E-4170-811C-69176D290E3F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459979"/>
            </a:solidFill>
            <a:ln w="38100" cap="flat" cmpd="sng" algn="ctr">
              <a:solidFill>
                <a:srgbClr val="459979"/>
              </a:solidFill>
              <a:prstDash val="solid"/>
            </a:ln>
            <a:effectLst/>
          </p:spPr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07865DA-9200-44F1-BC9C-B8D94ABC74F0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3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2" name="TextBox 9">
              <a:extLst>
                <a:ext uri="{FF2B5EF4-FFF2-40B4-BE49-F238E27FC236}">
                  <a16:creationId xmlns:a16="http://schemas.microsoft.com/office/drawing/2014/main" id="{187F0BEA-85AF-41A2-B625-F88CB4E81DD6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432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"/>
    </mc:Choice>
    <mc:Fallback xmlns="">
      <p:transition spd="slow" advTm="53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xagon 36"/>
          <p:cNvSpPr/>
          <p:nvPr/>
        </p:nvSpPr>
        <p:spPr>
          <a:xfrm>
            <a:off x="2836931" y="1714890"/>
            <a:ext cx="1255177" cy="1082050"/>
          </a:xfrm>
          <a:prstGeom prst="hexagon">
            <a:avLst/>
          </a:prstGeom>
          <a:blipFill dpi="0" rotWithShape="1">
            <a:blip r:embed="rId4"/>
            <a:srcRect/>
            <a:stretch>
              <a:fillRect l="-14681" r="-14681"/>
            </a:stretch>
          </a:blip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5040429" y="2929122"/>
            <a:ext cx="1255177" cy="1082050"/>
          </a:xfrm>
          <a:prstGeom prst="hexagon">
            <a:avLst/>
          </a:prstGeom>
          <a:solidFill>
            <a:srgbClr val="45997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3944411" y="3534541"/>
            <a:ext cx="1255177" cy="1082050"/>
          </a:xfrm>
          <a:prstGeom prst="hexagon">
            <a:avLst/>
          </a:prstGeom>
          <a:blipFill dpi="0" rotWithShape="1">
            <a:blip r:embed="rId5"/>
            <a:srcRect/>
            <a:stretch>
              <a:fillRect l="-14681" r="-14681"/>
            </a:stretch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2837157" y="2929122"/>
            <a:ext cx="1255177" cy="1082050"/>
          </a:xfrm>
          <a:prstGeom prst="hexagon">
            <a:avLst/>
          </a:prstGeom>
          <a:solidFill>
            <a:srgbClr val="2D634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45787" y="2316745"/>
            <a:ext cx="5642154" cy="1089007"/>
            <a:chOff x="52530" y="1944143"/>
            <a:chExt cx="7968598" cy="1538041"/>
          </a:xfrm>
          <a:solidFill>
            <a:schemeClr val="bg1"/>
          </a:solidFill>
        </p:grpSpPr>
        <p:sp>
          <p:nvSpPr>
            <p:cNvPr id="23" name="Hexagon 22"/>
            <p:cNvSpPr/>
            <p:nvPr/>
          </p:nvSpPr>
          <p:spPr>
            <a:xfrm>
              <a:off x="3145192" y="1953970"/>
              <a:ext cx="1772727" cy="1528214"/>
            </a:xfrm>
            <a:prstGeom prst="hex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3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>
              <a:off x="52530" y="1944143"/>
              <a:ext cx="1772727" cy="1528214"/>
            </a:xfrm>
            <a:prstGeom prst="hex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3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>
              <a:off x="6248401" y="1944143"/>
              <a:ext cx="1772727" cy="1528214"/>
            </a:xfrm>
            <a:prstGeom prst="hex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5023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7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Text Placeholder 32"/>
          <p:cNvSpPr txBox="1"/>
          <p:nvPr/>
        </p:nvSpPr>
        <p:spPr>
          <a:xfrm>
            <a:off x="654343" y="1587002"/>
            <a:ext cx="2079332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7672" fontAlgn="base">
              <a:lnSpc>
                <a:spcPct val="100000"/>
              </a:lnSpc>
              <a:spcBef>
                <a:spcPts val="533"/>
              </a:spcBef>
              <a:spcAft>
                <a:spcPct val="0"/>
              </a:spcAft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双击替换文字内容，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图片可通过设置图片格式的形状填充处更改文件来源进行修改。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88076" y="1353144"/>
            <a:ext cx="163342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87672" fontAlgn="base">
              <a:lnSpc>
                <a:spcPct val="100000"/>
              </a:lnSpc>
              <a:spcBef>
                <a:spcPts val="533"/>
              </a:spcBef>
              <a:spcAft>
                <a:spcPct val="0"/>
              </a:spcAft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 Placeholder 32"/>
          <p:cNvSpPr txBox="1"/>
          <p:nvPr/>
        </p:nvSpPr>
        <p:spPr>
          <a:xfrm>
            <a:off x="6492103" y="1587002"/>
            <a:ext cx="2036470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7672" fontAlgn="base">
              <a:lnSpc>
                <a:spcPct val="100000"/>
              </a:lnSpc>
              <a:spcBef>
                <a:spcPts val="533"/>
              </a:spcBef>
              <a:spcAft>
                <a:spcPct val="0"/>
              </a:spcAft>
              <a:buNone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双击替换文字内容，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图片可通过设置图片格式的形状填充处更改文件来源进行修改。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33"/>
          <p:cNvSpPr txBox="1"/>
          <p:nvPr/>
        </p:nvSpPr>
        <p:spPr>
          <a:xfrm>
            <a:off x="7023312" y="1353144"/>
            <a:ext cx="142973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87672" fontAlgn="base">
              <a:lnSpc>
                <a:spcPct val="100000"/>
              </a:lnSpc>
              <a:spcBef>
                <a:spcPts val="533"/>
              </a:spcBef>
              <a:spcAft>
                <a:spcPct val="0"/>
              </a:spcAft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 Placeholder 32"/>
          <p:cNvSpPr txBox="1"/>
          <p:nvPr/>
        </p:nvSpPr>
        <p:spPr>
          <a:xfrm>
            <a:off x="933223" y="4024293"/>
            <a:ext cx="2096562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7672" fontAlgn="base">
              <a:lnSpc>
                <a:spcPct val="100000"/>
              </a:lnSpc>
              <a:spcBef>
                <a:spcPts val="533"/>
              </a:spcBef>
              <a:spcAft>
                <a:spcPct val="0"/>
              </a:spcAft>
              <a:buNone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双击替换文字内容，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图片可通过设置图片格式的形状填充处更改文件来源进行修改。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674743" y="3798983"/>
            <a:ext cx="130676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87672" fontAlgn="base">
              <a:lnSpc>
                <a:spcPct val="100000"/>
              </a:lnSpc>
              <a:spcBef>
                <a:spcPts val="533"/>
              </a:spcBef>
              <a:spcAft>
                <a:spcPct val="0"/>
              </a:spcAft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32"/>
          <p:cNvSpPr txBox="1"/>
          <p:nvPr/>
        </p:nvSpPr>
        <p:spPr>
          <a:xfrm>
            <a:off x="6234114" y="4024293"/>
            <a:ext cx="2135276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7672" fontAlgn="base">
              <a:lnSpc>
                <a:spcPct val="100000"/>
              </a:lnSpc>
              <a:spcBef>
                <a:spcPts val="533"/>
              </a:spcBef>
              <a:spcAft>
                <a:spcPct val="0"/>
              </a:spcAft>
              <a:buNone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双击替换文字内容，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图片可通过设置图片格式的形状填充处更改文件来源进行修改。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33"/>
          <p:cNvSpPr txBox="1"/>
          <p:nvPr/>
        </p:nvSpPr>
        <p:spPr>
          <a:xfrm>
            <a:off x="6995323" y="3798983"/>
            <a:ext cx="137406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87672" fontAlgn="base">
              <a:lnSpc>
                <a:spcPct val="100000"/>
              </a:lnSpc>
              <a:spcBef>
                <a:spcPts val="533"/>
              </a:spcBef>
              <a:spcAft>
                <a:spcPct val="0"/>
              </a:spcAft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EFE9DE3-775F-4D77-BACA-8C6C9C59A5BA}"/>
              </a:ext>
            </a:extLst>
          </p:cNvPr>
          <p:cNvGrpSpPr/>
          <p:nvPr/>
        </p:nvGrpSpPr>
        <p:grpSpPr>
          <a:xfrm>
            <a:off x="951438" y="105670"/>
            <a:ext cx="7014417" cy="1063437"/>
            <a:chOff x="951438" y="1880"/>
            <a:chExt cx="7014417" cy="1063437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284B11C0-AD33-486A-9EF1-6C2118BC2FBB}"/>
                </a:ext>
              </a:extLst>
            </p:cNvPr>
            <p:cNvSpPr txBox="1"/>
            <p:nvPr/>
          </p:nvSpPr>
          <p:spPr>
            <a:xfrm>
              <a:off x="3163094" y="757540"/>
              <a:ext cx="280828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3C3C3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内容标题</a:t>
              </a:r>
              <a:endParaRPr lang="zh-CN" altLang="en-US" sz="2800" dirty="0">
                <a:solidFill>
                  <a:srgbClr val="3C3C3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6549C4F-FD3B-4188-ADD0-B4E592B91F64}"/>
                </a:ext>
              </a:extLst>
            </p:cNvPr>
            <p:cNvGrpSpPr/>
            <p:nvPr/>
          </p:nvGrpSpPr>
          <p:grpSpPr>
            <a:xfrm>
              <a:off x="951438" y="421111"/>
              <a:ext cx="7014417" cy="0"/>
              <a:chOff x="1028775" y="591989"/>
              <a:chExt cx="9864023" cy="0"/>
            </a:xfrm>
          </p:grpSpPr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12465347-B36A-4CF6-82A6-3C74AB03029B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D517D904-C5DC-4367-BC94-2B275F7DBBAC}"/>
                  </a:ext>
                </a:extLst>
              </p:cNvPr>
              <p:cNvCxnSpPr/>
              <p:nvPr/>
            </p:nvCxnSpPr>
            <p:spPr>
              <a:xfrm>
                <a:off x="7388602" y="591989"/>
                <a:ext cx="3504196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13C77F0B-01A0-4E28-ACE0-EAF29E27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4446" y="1880"/>
              <a:ext cx="686531" cy="691654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9B217E5-5357-442F-895D-34B8F63C3C4B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34CCAC5-069E-4787-9FDC-58941C597DB6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B46E021-410E-4E81-A7EF-9ED0EB02CBCA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B770409-6820-4F6B-A8BC-8A6A10871C61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716E836-E548-407E-BC7B-11509A96CF64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9" name="Hexagon 33">
            <a:extLst>
              <a:ext uri="{FF2B5EF4-FFF2-40B4-BE49-F238E27FC236}">
                <a16:creationId xmlns:a16="http://schemas.microsoft.com/office/drawing/2014/main" id="{24976356-DF27-4F00-9EFC-9E6F41A0A647}"/>
              </a:ext>
            </a:extLst>
          </p:cNvPr>
          <p:cNvSpPr/>
          <p:nvPr/>
        </p:nvSpPr>
        <p:spPr>
          <a:xfrm>
            <a:off x="5041394" y="1714890"/>
            <a:ext cx="1255177" cy="1082050"/>
          </a:xfrm>
          <a:prstGeom prst="hexagon">
            <a:avLst/>
          </a:prstGeom>
          <a:blipFill dpi="0" rotWithShape="1">
            <a:blip r:embed="rId5"/>
            <a:srcRect/>
            <a:stretch>
              <a:fillRect l="-14681" r="-14681"/>
            </a:stretch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75">
        <p:fade/>
      </p:transition>
    </mc:Choice>
    <mc:Fallback xmlns="">
      <p:transition spd="med" advTm="3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6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25E8D7-AC7B-4095-96DF-F73FAB818886}"/>
              </a:ext>
            </a:extLst>
          </p:cNvPr>
          <p:cNvSpPr/>
          <p:nvPr/>
        </p:nvSpPr>
        <p:spPr>
          <a:xfrm>
            <a:off x="0" y="2383631"/>
            <a:ext cx="9144000" cy="1676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srgbClr val="38945D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文本框 770">
            <a:extLst>
              <a:ext uri="{FF2B5EF4-FFF2-40B4-BE49-F238E27FC236}">
                <a16:creationId xmlns:a16="http://schemas.microsoft.com/office/drawing/2014/main" id="{96EB98B2-3EA1-497F-A1B8-40D81CE2F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044" y="2769394"/>
            <a:ext cx="2805113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4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B8146B-94E7-44AD-8B8E-ECC3F9C36E6C}"/>
              </a:ext>
            </a:extLst>
          </p:cNvPr>
          <p:cNvSpPr/>
          <p:nvPr/>
        </p:nvSpPr>
        <p:spPr>
          <a:xfrm>
            <a:off x="6101521" y="3389806"/>
            <a:ext cx="1620957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双击输入替换内容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629A0D-8AFF-4133-A10C-701A2663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48" y="1996245"/>
            <a:ext cx="3420152" cy="27739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E88B15-0334-443D-B5C7-3C56EC683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74" y="368572"/>
            <a:ext cx="4824000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55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35">
        <p15:prstTrans prst="pageCurlDouble"/>
      </p:transition>
    </mc:Choice>
    <mc:Fallback xmlns="">
      <p:transition spd="slow" advTm="435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983C6FA-2BDB-4027-B6FE-8B6A1BC3B890}"/>
              </a:ext>
            </a:extLst>
          </p:cNvPr>
          <p:cNvSpPr>
            <a:spLocks noChangeAspect="1"/>
          </p:cNvSpPr>
          <p:nvPr/>
        </p:nvSpPr>
        <p:spPr>
          <a:xfrm rot="10800000">
            <a:off x="-78101" y="-83732"/>
            <a:ext cx="3636000" cy="3898131"/>
          </a:xfrm>
          <a:custGeom>
            <a:avLst/>
            <a:gdLst>
              <a:gd name="connsiteX0" fmla="*/ 2730500 w 2730500"/>
              <a:gd name="connsiteY0" fmla="*/ 2927350 h 2927350"/>
              <a:gd name="connsiteX1" fmla="*/ 0 w 2730500"/>
              <a:gd name="connsiteY1" fmla="*/ 2927350 h 2927350"/>
              <a:gd name="connsiteX2" fmla="*/ 0 w 2730500"/>
              <a:gd name="connsiteY2" fmla="*/ 825500 h 2927350"/>
              <a:gd name="connsiteX3" fmla="*/ 1365250 w 2730500"/>
              <a:gd name="connsiteY3" fmla="*/ 0 h 2927350"/>
              <a:gd name="connsiteX4" fmla="*/ 2730500 w 2730500"/>
              <a:gd name="connsiteY4" fmla="*/ 825500 h 29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2927350">
                <a:moveTo>
                  <a:pt x="2730500" y="2927350"/>
                </a:moveTo>
                <a:lnTo>
                  <a:pt x="0" y="2927350"/>
                </a:lnTo>
                <a:lnTo>
                  <a:pt x="0" y="825500"/>
                </a:lnTo>
                <a:lnTo>
                  <a:pt x="1365250" y="0"/>
                </a:lnTo>
                <a:lnTo>
                  <a:pt x="2730500" y="82550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58C10A4-4EC2-45D8-9A6B-8FE84209BF02}"/>
              </a:ext>
            </a:extLst>
          </p:cNvPr>
          <p:cNvSpPr/>
          <p:nvPr/>
        </p:nvSpPr>
        <p:spPr>
          <a:xfrm rot="10800000">
            <a:off x="0" y="-1"/>
            <a:ext cx="3479800" cy="3730669"/>
          </a:xfrm>
          <a:custGeom>
            <a:avLst/>
            <a:gdLst>
              <a:gd name="connsiteX0" fmla="*/ 2730500 w 2730500"/>
              <a:gd name="connsiteY0" fmla="*/ 2927350 h 2927350"/>
              <a:gd name="connsiteX1" fmla="*/ 0 w 2730500"/>
              <a:gd name="connsiteY1" fmla="*/ 2927350 h 2927350"/>
              <a:gd name="connsiteX2" fmla="*/ 0 w 2730500"/>
              <a:gd name="connsiteY2" fmla="*/ 825500 h 2927350"/>
              <a:gd name="connsiteX3" fmla="*/ 1365250 w 2730500"/>
              <a:gd name="connsiteY3" fmla="*/ 0 h 2927350"/>
              <a:gd name="connsiteX4" fmla="*/ 2730500 w 2730500"/>
              <a:gd name="connsiteY4" fmla="*/ 825500 h 29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2927350">
                <a:moveTo>
                  <a:pt x="2730500" y="2927350"/>
                </a:moveTo>
                <a:lnTo>
                  <a:pt x="0" y="2927350"/>
                </a:lnTo>
                <a:lnTo>
                  <a:pt x="0" y="825500"/>
                </a:lnTo>
                <a:lnTo>
                  <a:pt x="1365250" y="0"/>
                </a:lnTo>
                <a:lnTo>
                  <a:pt x="2730500" y="825500"/>
                </a:lnTo>
                <a:close/>
              </a:path>
            </a:pathLst>
          </a:custGeom>
          <a:blipFill dpi="0" rotWithShape="0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7000"/>
                      </a14:imgEffect>
                    </a14:imgLayer>
                  </a14:imgProps>
                </a:ext>
              </a:extLst>
            </a:blip>
            <a:srcRect/>
            <a:stretch>
              <a:fillRect l="-30439" r="-304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Hexagon 61">
            <a:extLst>
              <a:ext uri="{FF2B5EF4-FFF2-40B4-BE49-F238E27FC236}">
                <a16:creationId xmlns:a16="http://schemas.microsoft.com/office/drawing/2014/main" id="{6FB31526-217D-4C68-9C7E-261F97344555}"/>
              </a:ext>
            </a:extLst>
          </p:cNvPr>
          <p:cNvSpPr/>
          <p:nvPr/>
        </p:nvSpPr>
        <p:spPr>
          <a:xfrm rot="5400000">
            <a:off x="2383055" y="2887929"/>
            <a:ext cx="828239" cy="65405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01600" dist="12700" sx="110000" sy="110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F7BF99-882C-4F5C-BC03-3A51103EF780}"/>
              </a:ext>
            </a:extLst>
          </p:cNvPr>
          <p:cNvSpPr txBox="1"/>
          <p:nvPr/>
        </p:nvSpPr>
        <p:spPr>
          <a:xfrm>
            <a:off x="4598695" y="2417861"/>
            <a:ext cx="196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添加标题说明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527C20-D4D5-4777-99EB-865C8A622209}"/>
              </a:ext>
            </a:extLst>
          </p:cNvPr>
          <p:cNvSpPr txBox="1"/>
          <p:nvPr/>
        </p:nvSpPr>
        <p:spPr>
          <a:xfrm>
            <a:off x="4598695" y="2698809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36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请添加你的内容标题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8265DF-5CC9-4227-B014-E11E0F70C3D1}"/>
              </a:ext>
            </a:extLst>
          </p:cNvPr>
          <p:cNvSpPr txBox="1">
            <a:spLocks/>
          </p:cNvSpPr>
          <p:nvPr/>
        </p:nvSpPr>
        <p:spPr>
          <a:xfrm>
            <a:off x="4699996" y="3229894"/>
            <a:ext cx="3949053" cy="7449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ts val="2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双击替换此部分内容，这里的内容仅作为文字排版占位显示。左侧图片可通过设置图片格式的形状填充处更改文件来源进行修改。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405B83-08C8-45B3-A203-D5AC5D05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789" y="206753"/>
            <a:ext cx="511411" cy="5152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10C0CA-CCB2-4277-A35B-9DFFC0E8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01" y="175307"/>
            <a:ext cx="1627800" cy="546673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8C0235-7024-41F3-986B-D294920F17D2}"/>
              </a:ext>
            </a:extLst>
          </p:cNvPr>
          <p:cNvGrpSpPr/>
          <p:nvPr/>
        </p:nvGrpSpPr>
        <p:grpSpPr>
          <a:xfrm>
            <a:off x="6633550" y="4263229"/>
            <a:ext cx="1921851" cy="276999"/>
            <a:chOff x="6457949" y="4263229"/>
            <a:chExt cx="1921851" cy="27699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5D1A875-44B1-4136-9C36-C58CAACF4694}"/>
                </a:ext>
              </a:extLst>
            </p:cNvPr>
            <p:cNvSpPr/>
            <p:nvPr/>
          </p:nvSpPr>
          <p:spPr>
            <a:xfrm>
              <a:off x="6457949" y="4279899"/>
              <a:ext cx="1921851" cy="2603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E846B58-4A07-47F4-8594-FCAEF4363198}"/>
                </a:ext>
              </a:extLst>
            </p:cNvPr>
            <p:cNvSpPr txBox="1"/>
            <p:nvPr/>
          </p:nvSpPr>
          <p:spPr>
            <a:xfrm>
              <a:off x="6680200" y="4263229"/>
              <a:ext cx="1409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双击替换文字内容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808F2FE2-7258-4355-A074-A9498AEF3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262" y="2819884"/>
            <a:ext cx="815391" cy="8153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12EC77-134F-4784-84BE-F7E58AC045F0}"/>
              </a:ext>
            </a:extLst>
          </p:cNvPr>
          <p:cNvSpPr/>
          <p:nvPr/>
        </p:nvSpPr>
        <p:spPr>
          <a:xfrm>
            <a:off x="4552976" y="2500549"/>
            <a:ext cx="36000" cy="540000"/>
          </a:xfrm>
          <a:prstGeom prst="rect">
            <a:avLst/>
          </a:prstGeom>
          <a:solidFill>
            <a:srgbClr val="8A7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">
        <p14:ferris dir="l"/>
      </p:transition>
    </mc:Choice>
    <mc:Fallback xmlns="">
      <p:transition spd="slow" advTm="696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EF79AA9-DFDC-4255-842E-02EFF90BC8DD}"/>
              </a:ext>
            </a:extLst>
          </p:cNvPr>
          <p:cNvSpPr/>
          <p:nvPr/>
        </p:nvSpPr>
        <p:spPr>
          <a:xfrm>
            <a:off x="863598" y="2931887"/>
            <a:ext cx="5508000" cy="1285459"/>
          </a:xfrm>
          <a:prstGeom prst="rect">
            <a:avLst/>
          </a:prstGeom>
          <a:solidFill>
            <a:srgbClr val="45997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707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2952BC-52A5-4680-B091-8F35727347D7}"/>
              </a:ext>
            </a:extLst>
          </p:cNvPr>
          <p:cNvSpPr/>
          <p:nvPr/>
        </p:nvSpPr>
        <p:spPr>
          <a:xfrm>
            <a:off x="2823943" y="1413329"/>
            <a:ext cx="5507257" cy="1285459"/>
          </a:xfrm>
          <a:prstGeom prst="rect">
            <a:avLst/>
          </a:prstGeom>
          <a:solidFill>
            <a:srgbClr val="8A7B7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707" dirty="0"/>
          </a:p>
        </p:txBody>
      </p:sp>
      <p:sp>
        <p:nvSpPr>
          <p:cNvPr id="18" name="Hexagon 33">
            <a:extLst>
              <a:ext uri="{FF2B5EF4-FFF2-40B4-BE49-F238E27FC236}">
                <a16:creationId xmlns:a16="http://schemas.microsoft.com/office/drawing/2014/main" id="{D98FD260-25EA-4918-B480-CEAED0932A32}"/>
              </a:ext>
            </a:extLst>
          </p:cNvPr>
          <p:cNvSpPr/>
          <p:nvPr/>
        </p:nvSpPr>
        <p:spPr>
          <a:xfrm>
            <a:off x="863598" y="1413330"/>
            <a:ext cx="1712688" cy="1285458"/>
          </a:xfrm>
          <a:prstGeom prst="hexagon">
            <a:avLst>
              <a:gd name="adj" fmla="val 0"/>
              <a:gd name="vf" fmla="val 115470"/>
            </a:avLst>
          </a:prstGeom>
          <a:blipFill dpi="0" rotWithShape="1">
            <a:blip r:embed="rId2"/>
            <a:srcRect/>
            <a:stretch>
              <a:fillRect l="-6313" r="-6313"/>
            </a:stretch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Hexagon 33">
            <a:extLst>
              <a:ext uri="{FF2B5EF4-FFF2-40B4-BE49-F238E27FC236}">
                <a16:creationId xmlns:a16="http://schemas.microsoft.com/office/drawing/2014/main" id="{D74140F7-785F-4037-A118-A6A2A0BF12EC}"/>
              </a:ext>
            </a:extLst>
          </p:cNvPr>
          <p:cNvSpPr/>
          <p:nvPr/>
        </p:nvSpPr>
        <p:spPr>
          <a:xfrm>
            <a:off x="6618512" y="2931888"/>
            <a:ext cx="1712688" cy="1285458"/>
          </a:xfrm>
          <a:prstGeom prst="hexagon">
            <a:avLst>
              <a:gd name="adj" fmla="val 0"/>
              <a:gd name="vf" fmla="val 115470"/>
            </a:avLst>
          </a:prstGeom>
          <a:blipFill dpi="0" rotWithShape="1">
            <a:blip r:embed="rId3"/>
            <a:srcRect/>
            <a:stretch>
              <a:fillRect l="-6313" r="-6313"/>
            </a:stretch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C090FB6-124F-4ECF-9CC6-242C31771500}"/>
              </a:ext>
            </a:extLst>
          </p:cNvPr>
          <p:cNvSpPr/>
          <p:nvPr/>
        </p:nvSpPr>
        <p:spPr>
          <a:xfrm>
            <a:off x="2907580" y="1437395"/>
            <a:ext cx="5413457" cy="14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9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双击替换此部分内容，双击替换此部分内容，这里的内容仅作为文字排版占位显示，图片可通过设置图片格式的形状填充处更改文件来源进行修改。</a:t>
            </a:r>
            <a:endParaRPr lang="en-US" altLang="zh-CN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  <a:p>
            <a:pPr>
              <a:lnSpc>
                <a:spcPts val="1900"/>
              </a:lnSpc>
            </a:pP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7262DD6E-CE5B-4EDC-AEAB-D34E088F15AA}"/>
              </a:ext>
            </a:extLst>
          </p:cNvPr>
          <p:cNvSpPr/>
          <p:nvPr/>
        </p:nvSpPr>
        <p:spPr>
          <a:xfrm>
            <a:off x="955973" y="2930538"/>
            <a:ext cx="5454452" cy="1175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9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双击替换此部分内容，双击替换此部分内容，这里的内容仅作为文字排版占位显示，图片可通过设置图片格式的形状填充处更改文件来源进行修改。</a:t>
            </a:r>
            <a:endParaRPr lang="en-US" altLang="zh-CN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FBE124A-3D3A-4B9A-9346-EEEEE9A3F35E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BBC5167-F2F3-4018-B239-D7B2C5DC027A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8A7B74"/>
            </a:solidFill>
            <a:ln w="25400" cap="flat" cmpd="sng" algn="ctr">
              <a:solidFill>
                <a:srgbClr val="8A7B7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C31B6AD-C59E-45D0-B3FB-9506D2A95F86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8A7B74"/>
            </a:solidFill>
            <a:ln w="38100" cap="flat" cmpd="sng" algn="ctr">
              <a:solidFill>
                <a:srgbClr val="8A7B74"/>
              </a:solidFill>
              <a:prstDash val="solid"/>
            </a:ln>
            <a:effectLst/>
          </p:spPr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CDE163B-11EF-43A2-97B9-03FE9943D0C4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4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E949292B-976A-41FA-98B2-5D12FAF63C07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52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4">
        <p:fade/>
      </p:transition>
    </mc:Choice>
    <mc:Fallback xmlns="">
      <p:transition spd="med" advTm="177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等腰三角形 258">
            <a:extLst>
              <a:ext uri="{FF2B5EF4-FFF2-40B4-BE49-F238E27FC236}">
                <a16:creationId xmlns:a16="http://schemas.microsoft.com/office/drawing/2014/main" id="{75F4F704-9286-4519-9208-2433F04456E9}"/>
              </a:ext>
            </a:extLst>
          </p:cNvPr>
          <p:cNvSpPr/>
          <p:nvPr/>
        </p:nvSpPr>
        <p:spPr>
          <a:xfrm rot="10800000">
            <a:off x="2411664" y="-45157"/>
            <a:ext cx="4364624" cy="1256572"/>
          </a:xfrm>
          <a:prstGeom prst="triangle">
            <a:avLst>
              <a:gd name="adj" fmla="val 48449"/>
            </a:avLst>
          </a:prstGeom>
          <a:solidFill>
            <a:srgbClr val="CCCC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704F0EED-8819-4DE3-95CF-41936D88BAF2}"/>
              </a:ext>
            </a:extLst>
          </p:cNvPr>
          <p:cNvSpPr/>
          <p:nvPr/>
        </p:nvSpPr>
        <p:spPr>
          <a:xfrm rot="10800000">
            <a:off x="2599296" y="-7051"/>
            <a:ext cx="3990975" cy="1154810"/>
          </a:xfrm>
          <a:prstGeom prst="triangle">
            <a:avLst>
              <a:gd name="adj" fmla="val 48449"/>
            </a:avLst>
          </a:prstGeom>
          <a:solidFill>
            <a:srgbClr val="2D63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05B8908F-6F12-4AE8-945F-AA088F607002}"/>
              </a:ext>
            </a:extLst>
          </p:cNvPr>
          <p:cNvCxnSpPr>
            <a:cxnSpLocks/>
          </p:cNvCxnSpPr>
          <p:nvPr/>
        </p:nvCxnSpPr>
        <p:spPr>
          <a:xfrm>
            <a:off x="429296" y="2606690"/>
            <a:ext cx="8409904" cy="0"/>
          </a:xfrm>
          <a:prstGeom prst="straightConnector1">
            <a:avLst/>
          </a:prstGeom>
          <a:ln w="12700">
            <a:solidFill>
              <a:srgbClr val="63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5F67CD5A-38DC-4313-A7AE-8080CBADE7C5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933CF0BD-51C5-4795-A47C-A644FFEB37B5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2CC7ED6A-313A-4F8E-A79D-6271A2109705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162E1DEB-496F-4570-A9B6-1C042147506E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F8430C70-A863-4051-A5CC-6A2FE2D54CC8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1F7E04D-1E4C-4748-9BE9-B66F7C938BDC}"/>
              </a:ext>
            </a:extLst>
          </p:cNvPr>
          <p:cNvGrpSpPr/>
          <p:nvPr/>
        </p:nvGrpSpPr>
        <p:grpSpPr>
          <a:xfrm>
            <a:off x="2636473" y="1824930"/>
            <a:ext cx="2109903" cy="2322924"/>
            <a:chOff x="2636473" y="1824930"/>
            <a:chExt cx="2109903" cy="232292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8CCEBBB-68E6-4F31-9142-278C50F39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9348" y="3561779"/>
              <a:ext cx="1707028" cy="432854"/>
            </a:xfrm>
            <a:prstGeom prst="rect">
              <a:avLst/>
            </a:prstGeom>
          </p:spPr>
        </p:pic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7B368BB1-055A-429B-93D7-B4E169FD6A7A}"/>
                </a:ext>
              </a:extLst>
            </p:cNvPr>
            <p:cNvGrpSpPr/>
            <p:nvPr/>
          </p:nvGrpSpPr>
          <p:grpSpPr>
            <a:xfrm>
              <a:off x="2636473" y="1824930"/>
              <a:ext cx="1958312" cy="1687668"/>
              <a:chOff x="737859" y="1482945"/>
              <a:chExt cx="1958312" cy="1687668"/>
            </a:xfrm>
          </p:grpSpPr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8AD74DAE-517E-46CA-8DC2-49660072B83B}"/>
                  </a:ext>
                </a:extLst>
              </p:cNvPr>
              <p:cNvGrpSpPr/>
              <p:nvPr/>
            </p:nvGrpSpPr>
            <p:grpSpPr>
              <a:xfrm>
                <a:off x="853381" y="1482945"/>
                <a:ext cx="1583260" cy="1687668"/>
                <a:chOff x="2755782" y="2429236"/>
                <a:chExt cx="1583260" cy="1687668"/>
              </a:xfrm>
            </p:grpSpPr>
            <p:grpSp>
              <p:nvGrpSpPr>
                <p:cNvPr id="184" name="组合 183">
                  <a:extLst>
                    <a:ext uri="{FF2B5EF4-FFF2-40B4-BE49-F238E27FC236}">
                      <a16:creationId xmlns:a16="http://schemas.microsoft.com/office/drawing/2014/main" id="{F0A4BC99-07EE-4CB0-A42A-0CA905946491}"/>
                    </a:ext>
                  </a:extLst>
                </p:cNvPr>
                <p:cNvGrpSpPr/>
                <p:nvPr/>
              </p:nvGrpSpPr>
              <p:grpSpPr>
                <a:xfrm>
                  <a:off x="2755782" y="2429236"/>
                  <a:ext cx="1583260" cy="1687668"/>
                  <a:chOff x="999059" y="1708340"/>
                  <a:chExt cx="3828393" cy="4080857"/>
                </a:xfrm>
              </p:grpSpPr>
              <p:grpSp>
                <p:nvGrpSpPr>
                  <p:cNvPr id="186" name="组合 185">
                    <a:extLst>
                      <a:ext uri="{FF2B5EF4-FFF2-40B4-BE49-F238E27FC236}">
                        <a16:creationId xmlns:a16="http://schemas.microsoft.com/office/drawing/2014/main" id="{93754025-0DAE-4C62-AA52-E9FBE1229847}"/>
                      </a:ext>
                    </a:extLst>
                  </p:cNvPr>
                  <p:cNvGrpSpPr/>
                  <p:nvPr/>
                </p:nvGrpSpPr>
                <p:grpSpPr>
                  <a:xfrm>
                    <a:off x="999059" y="1708340"/>
                    <a:ext cx="3828393" cy="4080857"/>
                    <a:chOff x="3835400" y="1789113"/>
                    <a:chExt cx="1468438" cy="1565275"/>
                  </a:xfrm>
                </p:grpSpPr>
                <p:sp>
                  <p:nvSpPr>
                    <p:cNvPr id="188" name="Freeform 5">
                      <a:extLst>
                        <a:ext uri="{FF2B5EF4-FFF2-40B4-BE49-F238E27FC236}">
                          <a16:creationId xmlns:a16="http://schemas.microsoft.com/office/drawing/2014/main" id="{CCDE9CA4-9C2A-468C-803B-BABA80EA65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052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5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5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89" name="Freeform 6">
                      <a:extLst>
                        <a:ext uri="{FF2B5EF4-FFF2-40B4-BE49-F238E27FC236}">
                          <a16:creationId xmlns:a16="http://schemas.microsoft.com/office/drawing/2014/main" id="{B408E897-D732-4B46-9406-634E64F2CF0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671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4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4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5F595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0" name="Rectangle 8">
                      <a:extLst>
                        <a:ext uri="{FF2B5EF4-FFF2-40B4-BE49-F238E27FC236}">
                          <a16:creationId xmlns:a16="http://schemas.microsoft.com/office/drawing/2014/main" id="{D2207A71-F1CB-4D8E-A5C2-4B7BB09719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8000" y="2117726"/>
                      <a:ext cx="674688" cy="3429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1" name="Freeform 9">
                      <a:extLst>
                        <a:ext uri="{FF2B5EF4-FFF2-40B4-BE49-F238E27FC236}">
                          <a16:creationId xmlns:a16="http://schemas.microsoft.com/office/drawing/2014/main" id="{881E0A68-9196-47BD-A464-71B33B3A585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8399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2" name="Freeform 10">
                      <a:extLst>
                        <a:ext uri="{FF2B5EF4-FFF2-40B4-BE49-F238E27FC236}">
                          <a16:creationId xmlns:a16="http://schemas.microsoft.com/office/drawing/2014/main" id="{AA424B0E-88BD-4F9E-B99F-908B1F108B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976438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3" name="Freeform 11">
                      <a:extLst>
                        <a:ext uri="{FF2B5EF4-FFF2-40B4-BE49-F238E27FC236}">
                          <a16:creationId xmlns:a16="http://schemas.microsoft.com/office/drawing/2014/main" id="{27950C56-F963-423C-AE66-50BD8938BF7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1177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4" name="Freeform 12">
                      <a:extLst>
                        <a:ext uri="{FF2B5EF4-FFF2-40B4-BE49-F238E27FC236}">
                          <a16:creationId xmlns:a16="http://schemas.microsoft.com/office/drawing/2014/main" id="{EE1D73B2-DCE5-477D-9679-B451728AAB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2590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5" name="Freeform 13">
                      <a:extLst>
                        <a:ext uri="{FF2B5EF4-FFF2-40B4-BE49-F238E27FC236}">
                          <a16:creationId xmlns:a16="http://schemas.microsoft.com/office/drawing/2014/main" id="{C4B1DF20-8AF2-452B-8B11-60E6CC5B700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3971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6" name="Freeform 14">
                      <a:extLst>
                        <a:ext uri="{FF2B5EF4-FFF2-40B4-BE49-F238E27FC236}">
                          <a16:creationId xmlns:a16="http://schemas.microsoft.com/office/drawing/2014/main" id="{E7ECB7CD-2EC9-43CB-B8DB-517E2D5636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5368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7" name="Freeform 15">
                      <a:extLst>
                        <a:ext uri="{FF2B5EF4-FFF2-40B4-BE49-F238E27FC236}">
                          <a16:creationId xmlns:a16="http://schemas.microsoft.com/office/drawing/2014/main" id="{98EA72F9-21CA-4440-AFA7-6FDEA6737D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6781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8" name="Freeform 16">
                      <a:extLst>
                        <a:ext uri="{FF2B5EF4-FFF2-40B4-BE49-F238E27FC236}">
                          <a16:creationId xmlns:a16="http://schemas.microsoft.com/office/drawing/2014/main" id="{9320ACC6-BB11-4E89-8FB7-5214E8CFE9F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8162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99" name="Freeform 17">
                      <a:extLst>
                        <a:ext uri="{FF2B5EF4-FFF2-40B4-BE49-F238E27FC236}">
                          <a16:creationId xmlns:a16="http://schemas.microsoft.com/office/drawing/2014/main" id="{698FBE53-34F6-496B-8D97-55BCB0B069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9559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0" name="Freeform 18">
                      <a:extLst>
                        <a:ext uri="{FF2B5EF4-FFF2-40B4-BE49-F238E27FC236}">
                          <a16:creationId xmlns:a16="http://schemas.microsoft.com/office/drawing/2014/main" id="{C6B73355-830B-4E75-96B8-447FCAC8F5B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0972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01" name="Freeform 19">
                      <a:extLst>
                        <a:ext uri="{FF2B5EF4-FFF2-40B4-BE49-F238E27FC236}">
                          <a16:creationId xmlns:a16="http://schemas.microsoft.com/office/drawing/2014/main" id="{2AC0FEE5-476A-4F74-A2B4-8478A2F06C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2353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187" name="矩形 259">
                    <a:extLst>
                      <a:ext uri="{FF2B5EF4-FFF2-40B4-BE49-F238E27FC236}">
                        <a16:creationId xmlns:a16="http://schemas.microsoft.com/office/drawing/2014/main" id="{F82F35BE-D729-4B69-BBD7-5517D38D99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6380" y="2693717"/>
                    <a:ext cx="1656605" cy="3907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9pPr>
                  </a:lstStyle>
                  <a:p>
                    <a:pPr marL="0" marR="0" lvl="0" indent="0" algn="ctr" defTabSz="65023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云书法墨迹建刚楚楷简" panose="02010600030101010101" pitchFamily="2" charset="-122"/>
                      <a:ea typeface="云书法墨迹建刚楚楷简" panose="02010600030101010101" pitchFamily="2" charset="-122"/>
                      <a:cs typeface="Arial" panose="020B0604020202020204" pitchFamily="34" charset="0"/>
                      <a:sym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185" name="图片 184">
                  <a:extLst>
                    <a:ext uri="{FF2B5EF4-FFF2-40B4-BE49-F238E27FC236}">
                      <a16:creationId xmlns:a16="http://schemas.microsoft.com/office/drawing/2014/main" id="{8F908FC6-F083-4DC5-907C-A50B61020F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70748" y="2773589"/>
                  <a:ext cx="536472" cy="449477"/>
                </a:xfrm>
                <a:prstGeom prst="rect">
                  <a:avLst/>
                </a:prstGeom>
              </p:spPr>
            </p:pic>
          </p:grpSp>
          <p:sp>
            <p:nvSpPr>
              <p:cNvPr id="183" name="矩形 259">
                <a:extLst>
                  <a:ext uri="{FF2B5EF4-FFF2-40B4-BE49-F238E27FC236}">
                    <a16:creationId xmlns:a16="http://schemas.microsoft.com/office/drawing/2014/main" id="{BD50045A-ED52-48FC-9CD2-69A70A377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859" y="2357740"/>
                <a:ext cx="1958312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marL="0" marR="0" lvl="0" indent="0" algn="ctr" defTabSz="65023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Calibri" panose="020F0502020204030204" pitchFamily="34" charset="0"/>
                  </a:rPr>
                  <a:t>CONTENT</a:t>
                </a:r>
              </a:p>
            </p:txBody>
          </p:sp>
        </p:grp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4987C290-F7D1-492D-AC83-DC5E62A1CB8C}"/>
                </a:ext>
              </a:extLst>
            </p:cNvPr>
            <p:cNvSpPr txBox="1"/>
            <p:nvPr/>
          </p:nvSpPr>
          <p:spPr>
            <a:xfrm>
              <a:off x="2934293" y="3870855"/>
              <a:ext cx="1264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2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双击替换该内容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E034420-103E-4E11-B557-F07C66EFF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829" y="-162170"/>
            <a:ext cx="2045947" cy="13763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FFC554-07B9-4EFE-86E5-9A1277343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3976" y="734606"/>
            <a:ext cx="220675" cy="30894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EF26CF-E2F8-48ED-B01F-23384E37F5B4}"/>
              </a:ext>
            </a:extLst>
          </p:cNvPr>
          <p:cNvSpPr/>
          <p:nvPr/>
        </p:nvSpPr>
        <p:spPr>
          <a:xfrm>
            <a:off x="1938309" y="-509217"/>
            <a:ext cx="6674572" cy="5092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B73B69E-09B9-4D1D-BCBC-ED02AAE61D0E}"/>
              </a:ext>
            </a:extLst>
          </p:cNvPr>
          <p:cNvGrpSpPr/>
          <p:nvPr/>
        </p:nvGrpSpPr>
        <p:grpSpPr>
          <a:xfrm>
            <a:off x="737859" y="1824930"/>
            <a:ext cx="2094924" cy="2322924"/>
            <a:chOff x="737859" y="1824930"/>
            <a:chExt cx="2094924" cy="232292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55E3AE4-4F34-4722-A245-F70A3BEE4CD5}"/>
                </a:ext>
              </a:extLst>
            </p:cNvPr>
            <p:cNvGrpSpPr/>
            <p:nvPr/>
          </p:nvGrpSpPr>
          <p:grpSpPr>
            <a:xfrm>
              <a:off x="737859" y="1824930"/>
              <a:ext cx="2094924" cy="2322924"/>
              <a:chOff x="737859" y="1824930"/>
              <a:chExt cx="2094924" cy="2322924"/>
            </a:xfrm>
          </p:grpSpPr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79EE38AB-9412-45D7-8E9A-D3F31232CFD2}"/>
                  </a:ext>
                </a:extLst>
              </p:cNvPr>
              <p:cNvGrpSpPr/>
              <p:nvPr/>
            </p:nvGrpSpPr>
            <p:grpSpPr>
              <a:xfrm>
                <a:off x="737859" y="1824930"/>
                <a:ext cx="1958312" cy="1687668"/>
                <a:chOff x="737859" y="1482945"/>
                <a:chExt cx="1958312" cy="1687668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83B7433A-5A65-4141-90CD-69B4FFBCDB57}"/>
                    </a:ext>
                  </a:extLst>
                </p:cNvPr>
                <p:cNvGrpSpPr/>
                <p:nvPr/>
              </p:nvGrpSpPr>
              <p:grpSpPr>
                <a:xfrm>
                  <a:off x="853381" y="1482945"/>
                  <a:ext cx="1583260" cy="1687668"/>
                  <a:chOff x="999059" y="1708340"/>
                  <a:chExt cx="3828393" cy="4080857"/>
                </a:xfrm>
              </p:grpSpPr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C76F2551-5DFC-4AC5-A542-4A06D4BAC91D}"/>
                      </a:ext>
                    </a:extLst>
                  </p:cNvPr>
                  <p:cNvGrpSpPr/>
                  <p:nvPr/>
                </p:nvGrpSpPr>
                <p:grpSpPr>
                  <a:xfrm>
                    <a:off x="999059" y="1708340"/>
                    <a:ext cx="3828393" cy="4080857"/>
                    <a:chOff x="3835400" y="1789113"/>
                    <a:chExt cx="1468438" cy="1565275"/>
                  </a:xfrm>
                </p:grpSpPr>
                <p:sp>
                  <p:nvSpPr>
                    <p:cNvPr id="37" name="Freeform 5">
                      <a:extLst>
                        <a:ext uri="{FF2B5EF4-FFF2-40B4-BE49-F238E27FC236}">
                          <a16:creationId xmlns:a16="http://schemas.microsoft.com/office/drawing/2014/main" id="{F4195B33-4ABB-4796-A325-5E73CF6F7B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052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5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5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8" name="Freeform 6">
                      <a:extLst>
                        <a:ext uri="{FF2B5EF4-FFF2-40B4-BE49-F238E27FC236}">
                          <a16:creationId xmlns:a16="http://schemas.microsoft.com/office/drawing/2014/main" id="{BF08CC88-CB6C-4387-A59F-15BC1E009D5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671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4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4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2D634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9" name="Rectangle 8">
                      <a:extLst>
                        <a:ext uri="{FF2B5EF4-FFF2-40B4-BE49-F238E27FC236}">
                          <a16:creationId xmlns:a16="http://schemas.microsoft.com/office/drawing/2014/main" id="{EFCBA9C3-99FF-4C5B-A68C-0359B057F3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8000" y="2117726"/>
                      <a:ext cx="674688" cy="3429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0" name="Freeform 9">
                      <a:extLst>
                        <a:ext uri="{FF2B5EF4-FFF2-40B4-BE49-F238E27FC236}">
                          <a16:creationId xmlns:a16="http://schemas.microsoft.com/office/drawing/2014/main" id="{FC3EAD9A-CDD0-4EBA-ADE7-F0B65ED66CE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8399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1" name="Freeform 10">
                      <a:extLst>
                        <a:ext uri="{FF2B5EF4-FFF2-40B4-BE49-F238E27FC236}">
                          <a16:creationId xmlns:a16="http://schemas.microsoft.com/office/drawing/2014/main" id="{74A1012A-3DF0-4D10-8FA7-44EE57CCDBA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976438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2" name="Freeform 11">
                      <a:extLst>
                        <a:ext uri="{FF2B5EF4-FFF2-40B4-BE49-F238E27FC236}">
                          <a16:creationId xmlns:a16="http://schemas.microsoft.com/office/drawing/2014/main" id="{22008F1D-33C8-4650-BFB4-2A7FA26F8A0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1177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3" name="Freeform 12">
                      <a:extLst>
                        <a:ext uri="{FF2B5EF4-FFF2-40B4-BE49-F238E27FC236}">
                          <a16:creationId xmlns:a16="http://schemas.microsoft.com/office/drawing/2014/main" id="{E7263280-5603-4661-8204-9170989FF1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2590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4" name="Freeform 13">
                      <a:extLst>
                        <a:ext uri="{FF2B5EF4-FFF2-40B4-BE49-F238E27FC236}">
                          <a16:creationId xmlns:a16="http://schemas.microsoft.com/office/drawing/2014/main" id="{72B4ABC0-EE73-4226-B45E-EBCB8ED8A02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3971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5" name="Freeform 14">
                      <a:extLst>
                        <a:ext uri="{FF2B5EF4-FFF2-40B4-BE49-F238E27FC236}">
                          <a16:creationId xmlns:a16="http://schemas.microsoft.com/office/drawing/2014/main" id="{4FA864B0-AE2D-44AF-BEC1-26FB49492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5368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6" name="Freeform 15">
                      <a:extLst>
                        <a:ext uri="{FF2B5EF4-FFF2-40B4-BE49-F238E27FC236}">
                          <a16:creationId xmlns:a16="http://schemas.microsoft.com/office/drawing/2014/main" id="{6C068BDC-EC19-4B4C-B5CF-A3E6D81789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6781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" name="Freeform 16">
                      <a:extLst>
                        <a:ext uri="{FF2B5EF4-FFF2-40B4-BE49-F238E27FC236}">
                          <a16:creationId xmlns:a16="http://schemas.microsoft.com/office/drawing/2014/main" id="{9ED15CB2-0E20-4436-BC2D-780731C168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8162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8" name="Freeform 17">
                      <a:extLst>
                        <a:ext uri="{FF2B5EF4-FFF2-40B4-BE49-F238E27FC236}">
                          <a16:creationId xmlns:a16="http://schemas.microsoft.com/office/drawing/2014/main" id="{445FCD83-6D4E-47EA-A2E4-23416B4771B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9559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" name="Freeform 18">
                      <a:extLst>
                        <a:ext uri="{FF2B5EF4-FFF2-40B4-BE49-F238E27FC236}">
                          <a16:creationId xmlns:a16="http://schemas.microsoft.com/office/drawing/2014/main" id="{BD952546-C043-47D9-8715-2DEFFDAAE1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0972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0" name="Freeform 19">
                      <a:extLst>
                        <a:ext uri="{FF2B5EF4-FFF2-40B4-BE49-F238E27FC236}">
                          <a16:creationId xmlns:a16="http://schemas.microsoft.com/office/drawing/2014/main" id="{F6AC61DA-4BB4-4BB4-8566-6BDF5C67CA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2353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35" name="矩形 259">
                    <a:extLst>
                      <a:ext uri="{FF2B5EF4-FFF2-40B4-BE49-F238E27FC236}">
                        <a16:creationId xmlns:a16="http://schemas.microsoft.com/office/drawing/2014/main" id="{94279A7B-D72F-415E-B775-D0B592E5E3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6380" y="2693717"/>
                    <a:ext cx="1656605" cy="3907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9pPr>
                  </a:lstStyle>
                  <a:p>
                    <a:pPr marL="0" marR="0" lvl="0" indent="0" algn="ctr" defTabSz="65023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云书法墨迹建刚楚楷简" panose="02010600030101010101" pitchFamily="2" charset="-122"/>
                      <a:ea typeface="云书法墨迹建刚楚楷简" panose="02010600030101010101" pitchFamily="2" charset="-122"/>
                      <a:cs typeface="Arial" panose="020B0604020202020204" pitchFamily="34" charset="0"/>
                      <a:sym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2" name="矩形 259">
                  <a:extLst>
                    <a:ext uri="{FF2B5EF4-FFF2-40B4-BE49-F238E27FC236}">
                      <a16:creationId xmlns:a16="http://schemas.microsoft.com/office/drawing/2014/main" id="{AA650363-BD36-48D8-BB9E-EA3ED9400C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7859" y="2357740"/>
                  <a:ext cx="1958312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marL="0" marR="0" lvl="0" indent="0" algn="ctr" defTabSz="65023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  <a:sym typeface="Calibri" panose="020F0502020204030204" pitchFamily="34" charset="0"/>
                    </a:rPr>
                    <a:t>CONTENT</a:t>
                  </a:r>
                </a:p>
              </p:txBody>
            </p:sp>
          </p:grp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06EBED7F-B0EE-40F6-B630-1E6A6A10AE44}"/>
                  </a:ext>
                </a:extLst>
              </p:cNvPr>
              <p:cNvSpPr txBox="1"/>
              <p:nvPr/>
            </p:nvSpPr>
            <p:spPr>
              <a:xfrm>
                <a:off x="979761" y="3870855"/>
                <a:ext cx="1400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双击替换该内容</a:t>
                </a:r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B8B886CF-77F3-4A72-A4BC-907BB753C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5755" y="3561779"/>
                <a:ext cx="1707028" cy="432854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A6597A6-C61B-41D4-B927-98C70D827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016" y="2160350"/>
              <a:ext cx="755970" cy="499915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9F8479B-C8CD-481B-8801-48E5CB1A288E}"/>
              </a:ext>
            </a:extLst>
          </p:cNvPr>
          <p:cNvGrpSpPr/>
          <p:nvPr/>
        </p:nvGrpSpPr>
        <p:grpSpPr>
          <a:xfrm>
            <a:off x="4535087" y="1824930"/>
            <a:ext cx="2124882" cy="2322924"/>
            <a:chOff x="4535087" y="1824930"/>
            <a:chExt cx="2124882" cy="232292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403608B-F61F-4FB6-9442-76ADD952ED3C}"/>
                </a:ext>
              </a:extLst>
            </p:cNvPr>
            <p:cNvGrpSpPr/>
            <p:nvPr/>
          </p:nvGrpSpPr>
          <p:grpSpPr>
            <a:xfrm>
              <a:off x="4535087" y="1824930"/>
              <a:ext cx="2124882" cy="2322924"/>
              <a:chOff x="4535087" y="1824930"/>
              <a:chExt cx="2124882" cy="232292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D32788A3-E730-418A-B81E-AA3EAC17D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52941" y="3561779"/>
                <a:ext cx="1707028" cy="432854"/>
              </a:xfrm>
              <a:prstGeom prst="rect">
                <a:avLst/>
              </a:prstGeom>
            </p:spPr>
          </p:pic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AFE1DB27-D9B4-4D11-A3AC-A55B38584EF8}"/>
                  </a:ext>
                </a:extLst>
              </p:cNvPr>
              <p:cNvGrpSpPr/>
              <p:nvPr/>
            </p:nvGrpSpPr>
            <p:grpSpPr>
              <a:xfrm>
                <a:off x="4535087" y="1824930"/>
                <a:ext cx="1958312" cy="1687668"/>
                <a:chOff x="737859" y="1482945"/>
                <a:chExt cx="1958312" cy="1687668"/>
              </a:xfrm>
            </p:grpSpPr>
            <p:grpSp>
              <p:nvGrpSpPr>
                <p:cNvPr id="210" name="组合 209">
                  <a:extLst>
                    <a:ext uri="{FF2B5EF4-FFF2-40B4-BE49-F238E27FC236}">
                      <a16:creationId xmlns:a16="http://schemas.microsoft.com/office/drawing/2014/main" id="{2BF29934-5677-41C4-B963-24BED5CCD3CD}"/>
                    </a:ext>
                  </a:extLst>
                </p:cNvPr>
                <p:cNvGrpSpPr/>
                <p:nvPr/>
              </p:nvGrpSpPr>
              <p:grpSpPr>
                <a:xfrm>
                  <a:off x="853381" y="1482945"/>
                  <a:ext cx="1583260" cy="1687668"/>
                  <a:chOff x="999059" y="1708340"/>
                  <a:chExt cx="3828393" cy="4080857"/>
                </a:xfrm>
              </p:grpSpPr>
              <p:grpSp>
                <p:nvGrpSpPr>
                  <p:cNvPr id="212" name="组合 211">
                    <a:extLst>
                      <a:ext uri="{FF2B5EF4-FFF2-40B4-BE49-F238E27FC236}">
                        <a16:creationId xmlns:a16="http://schemas.microsoft.com/office/drawing/2014/main" id="{6AC2B317-A449-47A5-B50E-B2D611A0805A}"/>
                      </a:ext>
                    </a:extLst>
                  </p:cNvPr>
                  <p:cNvGrpSpPr/>
                  <p:nvPr/>
                </p:nvGrpSpPr>
                <p:grpSpPr>
                  <a:xfrm>
                    <a:off x="999059" y="1708340"/>
                    <a:ext cx="3828393" cy="4080857"/>
                    <a:chOff x="3835400" y="1789113"/>
                    <a:chExt cx="1468438" cy="1565275"/>
                  </a:xfrm>
                </p:grpSpPr>
                <p:sp>
                  <p:nvSpPr>
                    <p:cNvPr id="214" name="Freeform 5">
                      <a:extLst>
                        <a:ext uri="{FF2B5EF4-FFF2-40B4-BE49-F238E27FC236}">
                          <a16:creationId xmlns:a16="http://schemas.microsoft.com/office/drawing/2014/main" id="{4FF97975-E2B8-4E76-A3E5-A8181E72B7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052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5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5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5" name="Freeform 6">
                      <a:extLst>
                        <a:ext uri="{FF2B5EF4-FFF2-40B4-BE49-F238E27FC236}">
                          <a16:creationId xmlns:a16="http://schemas.microsoft.com/office/drawing/2014/main" id="{E57A219B-5EB4-44BF-A66D-5826852513D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671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4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4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45997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6" name="Rectangle 8">
                      <a:extLst>
                        <a:ext uri="{FF2B5EF4-FFF2-40B4-BE49-F238E27FC236}">
                          <a16:creationId xmlns:a16="http://schemas.microsoft.com/office/drawing/2014/main" id="{E2FB6F97-CDF4-451F-9A7D-709DB23ACCC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8000" y="2117726"/>
                      <a:ext cx="674688" cy="3429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7" name="Freeform 9">
                      <a:extLst>
                        <a:ext uri="{FF2B5EF4-FFF2-40B4-BE49-F238E27FC236}">
                          <a16:creationId xmlns:a16="http://schemas.microsoft.com/office/drawing/2014/main" id="{059E22DC-70D9-42A0-B32B-E0B8418EBEE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8399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8" name="Freeform 10">
                      <a:extLst>
                        <a:ext uri="{FF2B5EF4-FFF2-40B4-BE49-F238E27FC236}">
                          <a16:creationId xmlns:a16="http://schemas.microsoft.com/office/drawing/2014/main" id="{738FE312-092C-47E4-BF73-2A868D165C9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976438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9" name="Freeform 11">
                      <a:extLst>
                        <a:ext uri="{FF2B5EF4-FFF2-40B4-BE49-F238E27FC236}">
                          <a16:creationId xmlns:a16="http://schemas.microsoft.com/office/drawing/2014/main" id="{0ABD5E24-02DD-4E10-80E5-F45BF08DC4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1177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0" name="Freeform 12">
                      <a:extLst>
                        <a:ext uri="{FF2B5EF4-FFF2-40B4-BE49-F238E27FC236}">
                          <a16:creationId xmlns:a16="http://schemas.microsoft.com/office/drawing/2014/main" id="{55F74E23-3B43-49A9-A1A9-987F5F19693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2590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1" name="Freeform 13">
                      <a:extLst>
                        <a:ext uri="{FF2B5EF4-FFF2-40B4-BE49-F238E27FC236}">
                          <a16:creationId xmlns:a16="http://schemas.microsoft.com/office/drawing/2014/main" id="{9F3B0820-02A8-4780-AA84-1ECBAED3C93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3971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2" name="Freeform 14">
                      <a:extLst>
                        <a:ext uri="{FF2B5EF4-FFF2-40B4-BE49-F238E27FC236}">
                          <a16:creationId xmlns:a16="http://schemas.microsoft.com/office/drawing/2014/main" id="{9F0359F9-2F2A-4559-A9E5-62E583FD29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5368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3" name="Freeform 15">
                      <a:extLst>
                        <a:ext uri="{FF2B5EF4-FFF2-40B4-BE49-F238E27FC236}">
                          <a16:creationId xmlns:a16="http://schemas.microsoft.com/office/drawing/2014/main" id="{C904575D-E852-4738-8183-1B74E22BEC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6781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4" name="Freeform 16">
                      <a:extLst>
                        <a:ext uri="{FF2B5EF4-FFF2-40B4-BE49-F238E27FC236}">
                          <a16:creationId xmlns:a16="http://schemas.microsoft.com/office/drawing/2014/main" id="{6E61C3BE-C55E-45D5-8AFF-3CCA6936F9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8162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5" name="Freeform 17">
                      <a:extLst>
                        <a:ext uri="{FF2B5EF4-FFF2-40B4-BE49-F238E27FC236}">
                          <a16:creationId xmlns:a16="http://schemas.microsoft.com/office/drawing/2014/main" id="{1F5CD9EC-16A2-41AE-AE59-28A0F25ED22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9559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6" name="Freeform 18">
                      <a:extLst>
                        <a:ext uri="{FF2B5EF4-FFF2-40B4-BE49-F238E27FC236}">
                          <a16:creationId xmlns:a16="http://schemas.microsoft.com/office/drawing/2014/main" id="{A45C981A-B276-4FF0-91F7-4E7A9AA6FC3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0972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7" name="Freeform 19">
                      <a:extLst>
                        <a:ext uri="{FF2B5EF4-FFF2-40B4-BE49-F238E27FC236}">
                          <a16:creationId xmlns:a16="http://schemas.microsoft.com/office/drawing/2014/main" id="{DE539A16-0E37-497F-B013-0CF77B08C0C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2353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213" name="矩形 259">
                    <a:extLst>
                      <a:ext uri="{FF2B5EF4-FFF2-40B4-BE49-F238E27FC236}">
                        <a16:creationId xmlns:a16="http://schemas.microsoft.com/office/drawing/2014/main" id="{922150D8-C233-43D2-B515-301C1A44C1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6380" y="2693717"/>
                    <a:ext cx="1656605" cy="3907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9pPr>
                  </a:lstStyle>
                  <a:p>
                    <a:pPr marL="0" marR="0" lvl="0" indent="0" algn="ctr" defTabSz="65023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云书法墨迹建刚楚楷简" panose="02010600030101010101" pitchFamily="2" charset="-122"/>
                      <a:ea typeface="云书法墨迹建刚楚楷简" panose="02010600030101010101" pitchFamily="2" charset="-122"/>
                      <a:cs typeface="Arial" panose="020B0604020202020204" pitchFamily="34" charset="0"/>
                      <a:sym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09" name="矩形 259">
                  <a:extLst>
                    <a:ext uri="{FF2B5EF4-FFF2-40B4-BE49-F238E27FC236}">
                      <a16:creationId xmlns:a16="http://schemas.microsoft.com/office/drawing/2014/main" id="{A186B77B-A087-43B9-A393-9D4958FC0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7859" y="2357740"/>
                  <a:ext cx="1958312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marL="0" marR="0" lvl="0" indent="0" algn="ctr" defTabSz="65023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  <a:sym typeface="Calibri" panose="020F0502020204030204" pitchFamily="34" charset="0"/>
                    </a:rPr>
                    <a:t>CONTENT</a:t>
                  </a:r>
                </a:p>
              </p:txBody>
            </p:sp>
          </p:grpSp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B8FEC09B-B98C-48FE-A994-3DD711C61BEC}"/>
                  </a:ext>
                </a:extLst>
              </p:cNvPr>
              <p:cNvSpPr txBox="1"/>
              <p:nvPr/>
            </p:nvSpPr>
            <p:spPr>
              <a:xfrm>
                <a:off x="4813710" y="3870855"/>
                <a:ext cx="1276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双击替换该内容</a:t>
                </a: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7DD5F22-D189-4028-983F-53476D0A3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7592" y="2153953"/>
              <a:ext cx="755970" cy="49991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6B61057-BDAD-4778-A6F1-52BAC34005BA}"/>
              </a:ext>
            </a:extLst>
          </p:cNvPr>
          <p:cNvGrpSpPr/>
          <p:nvPr/>
        </p:nvGrpSpPr>
        <p:grpSpPr>
          <a:xfrm>
            <a:off x="6433702" y="1824930"/>
            <a:ext cx="2133764" cy="2322924"/>
            <a:chOff x="6433702" y="1824930"/>
            <a:chExt cx="2133764" cy="232292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A9FA5D-5872-48FB-9449-2800FECDA165}"/>
                </a:ext>
              </a:extLst>
            </p:cNvPr>
            <p:cNvGrpSpPr/>
            <p:nvPr/>
          </p:nvGrpSpPr>
          <p:grpSpPr>
            <a:xfrm>
              <a:off x="6433702" y="1824930"/>
              <a:ext cx="2133764" cy="2322924"/>
              <a:chOff x="6433702" y="1824930"/>
              <a:chExt cx="2133764" cy="232292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77F2422-F5B4-46AB-8F81-69E50E954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66535" y="3561779"/>
                <a:ext cx="1700931" cy="432854"/>
              </a:xfrm>
              <a:prstGeom prst="rect">
                <a:avLst/>
              </a:prstGeom>
            </p:spPr>
          </p:pic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B205916B-0291-4F43-AF5C-486E0256202D}"/>
                  </a:ext>
                </a:extLst>
              </p:cNvPr>
              <p:cNvGrpSpPr/>
              <p:nvPr/>
            </p:nvGrpSpPr>
            <p:grpSpPr>
              <a:xfrm>
                <a:off x="6433702" y="1824930"/>
                <a:ext cx="1958312" cy="1687668"/>
                <a:chOff x="737859" y="1482945"/>
                <a:chExt cx="1958312" cy="1687668"/>
              </a:xfrm>
            </p:grpSpPr>
            <p:grpSp>
              <p:nvGrpSpPr>
                <p:cNvPr id="231" name="组合 230">
                  <a:extLst>
                    <a:ext uri="{FF2B5EF4-FFF2-40B4-BE49-F238E27FC236}">
                      <a16:creationId xmlns:a16="http://schemas.microsoft.com/office/drawing/2014/main" id="{C5C170AD-BD2A-497A-945C-21B72250D74E}"/>
                    </a:ext>
                  </a:extLst>
                </p:cNvPr>
                <p:cNvGrpSpPr/>
                <p:nvPr/>
              </p:nvGrpSpPr>
              <p:grpSpPr>
                <a:xfrm>
                  <a:off x="853381" y="1482945"/>
                  <a:ext cx="1583260" cy="1687668"/>
                  <a:chOff x="999059" y="1708340"/>
                  <a:chExt cx="3828393" cy="4080857"/>
                </a:xfrm>
              </p:grpSpPr>
              <p:grpSp>
                <p:nvGrpSpPr>
                  <p:cNvPr id="233" name="组合 232">
                    <a:extLst>
                      <a:ext uri="{FF2B5EF4-FFF2-40B4-BE49-F238E27FC236}">
                        <a16:creationId xmlns:a16="http://schemas.microsoft.com/office/drawing/2014/main" id="{088548B1-B0CF-488C-AFA0-C55FEE4B8A56}"/>
                      </a:ext>
                    </a:extLst>
                  </p:cNvPr>
                  <p:cNvGrpSpPr/>
                  <p:nvPr/>
                </p:nvGrpSpPr>
                <p:grpSpPr>
                  <a:xfrm>
                    <a:off x="999059" y="1708340"/>
                    <a:ext cx="3828393" cy="4080857"/>
                    <a:chOff x="3835400" y="1789113"/>
                    <a:chExt cx="1468438" cy="1565275"/>
                  </a:xfrm>
                </p:grpSpPr>
                <p:sp>
                  <p:nvSpPr>
                    <p:cNvPr id="235" name="Freeform 5">
                      <a:extLst>
                        <a:ext uri="{FF2B5EF4-FFF2-40B4-BE49-F238E27FC236}">
                          <a16:creationId xmlns:a16="http://schemas.microsoft.com/office/drawing/2014/main" id="{558551DD-E70E-4D45-8C2B-09619F26C0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052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5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5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6" name="Freeform 6">
                      <a:extLst>
                        <a:ext uri="{FF2B5EF4-FFF2-40B4-BE49-F238E27FC236}">
                          <a16:creationId xmlns:a16="http://schemas.microsoft.com/office/drawing/2014/main" id="{16EBE1D0-2BB9-4D28-B472-3645943CA4D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67163" y="1789113"/>
                      <a:ext cx="1298575" cy="1565275"/>
                    </a:xfrm>
                    <a:custGeom>
                      <a:avLst/>
                      <a:gdLst>
                        <a:gd name="T0" fmla="*/ 304 w 304"/>
                        <a:gd name="T1" fmla="*/ 322 h 366"/>
                        <a:gd name="T2" fmla="*/ 260 w 304"/>
                        <a:gd name="T3" fmla="*/ 366 h 366"/>
                        <a:gd name="T4" fmla="*/ 0 w 304"/>
                        <a:gd name="T5" fmla="*/ 366 h 366"/>
                        <a:gd name="T6" fmla="*/ 0 w 304"/>
                        <a:gd name="T7" fmla="*/ 0 h 366"/>
                        <a:gd name="T8" fmla="*/ 260 w 304"/>
                        <a:gd name="T9" fmla="*/ 0 h 366"/>
                        <a:gd name="T10" fmla="*/ 304 w 304"/>
                        <a:gd name="T11" fmla="*/ 44 h 366"/>
                        <a:gd name="T12" fmla="*/ 304 w 304"/>
                        <a:gd name="T13" fmla="*/ 322 h 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4" h="366">
                          <a:moveTo>
                            <a:pt x="304" y="322"/>
                          </a:moveTo>
                          <a:cubicBezTo>
                            <a:pt x="304" y="347"/>
                            <a:pt x="284" y="366"/>
                            <a:pt x="260" y="366"/>
                          </a:cubicBezTo>
                          <a:cubicBezTo>
                            <a:pt x="0" y="366"/>
                            <a:pt x="0" y="366"/>
                            <a:pt x="0" y="36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60" y="0"/>
                            <a:pt x="260" y="0"/>
                            <a:pt x="260" y="0"/>
                          </a:cubicBezTo>
                          <a:cubicBezTo>
                            <a:pt x="284" y="0"/>
                            <a:pt x="304" y="20"/>
                            <a:pt x="304" y="44"/>
                          </a:cubicBezTo>
                          <a:lnTo>
                            <a:pt x="304" y="322"/>
                          </a:lnTo>
                          <a:close/>
                        </a:path>
                      </a:pathLst>
                    </a:custGeom>
                    <a:solidFill>
                      <a:srgbClr val="8A7B7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7" name="Rectangle 8">
                      <a:extLst>
                        <a:ext uri="{FF2B5EF4-FFF2-40B4-BE49-F238E27FC236}">
                          <a16:creationId xmlns:a16="http://schemas.microsoft.com/office/drawing/2014/main" id="{EAEA2F68-7726-492C-B9B5-50B8E37D92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8000" y="2117726"/>
                      <a:ext cx="674688" cy="3429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8" name="Freeform 9">
                      <a:extLst>
                        <a:ext uri="{FF2B5EF4-FFF2-40B4-BE49-F238E27FC236}">
                          <a16:creationId xmlns:a16="http://schemas.microsoft.com/office/drawing/2014/main" id="{3C87CF67-BD09-49AE-8169-233EDC2492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8399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39" name="Freeform 10">
                      <a:extLst>
                        <a:ext uri="{FF2B5EF4-FFF2-40B4-BE49-F238E27FC236}">
                          <a16:creationId xmlns:a16="http://schemas.microsoft.com/office/drawing/2014/main" id="{11AB1E80-B7A3-4AEB-9E0B-B2CA7301344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1976438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0" name="Freeform 11">
                      <a:extLst>
                        <a:ext uri="{FF2B5EF4-FFF2-40B4-BE49-F238E27FC236}">
                          <a16:creationId xmlns:a16="http://schemas.microsoft.com/office/drawing/2014/main" id="{FCB16996-7060-4B1A-A8B9-7EB721AE1DE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1177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1" name="Freeform 12">
                      <a:extLst>
                        <a:ext uri="{FF2B5EF4-FFF2-40B4-BE49-F238E27FC236}">
                          <a16:creationId xmlns:a16="http://schemas.microsoft.com/office/drawing/2014/main" id="{FB97C6FF-8FF3-40D4-B84A-C41B533782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2590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2" name="Freeform 13">
                      <a:extLst>
                        <a:ext uri="{FF2B5EF4-FFF2-40B4-BE49-F238E27FC236}">
                          <a16:creationId xmlns:a16="http://schemas.microsoft.com/office/drawing/2014/main" id="{9359C16A-8C59-4F2E-8361-2E31BF155AB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3971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3" name="Freeform 14">
                      <a:extLst>
                        <a:ext uri="{FF2B5EF4-FFF2-40B4-BE49-F238E27FC236}">
                          <a16:creationId xmlns:a16="http://schemas.microsoft.com/office/drawing/2014/main" id="{9DDAF368-A7AE-47B8-95A8-1BCDD4BDB7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5368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4" name="Freeform 15">
                      <a:extLst>
                        <a:ext uri="{FF2B5EF4-FFF2-40B4-BE49-F238E27FC236}">
                          <a16:creationId xmlns:a16="http://schemas.microsoft.com/office/drawing/2014/main" id="{CF40860E-743B-4B76-B45C-527224E737B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6781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5" name="Freeform 16">
                      <a:extLst>
                        <a:ext uri="{FF2B5EF4-FFF2-40B4-BE49-F238E27FC236}">
                          <a16:creationId xmlns:a16="http://schemas.microsoft.com/office/drawing/2014/main" id="{4EF099B6-D51C-44E8-BA8B-F3AEEE7552C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8162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6" name="Freeform 17">
                      <a:extLst>
                        <a:ext uri="{FF2B5EF4-FFF2-40B4-BE49-F238E27FC236}">
                          <a16:creationId xmlns:a16="http://schemas.microsoft.com/office/drawing/2014/main" id="{F2026116-CBBA-4A4D-899C-34E2F115644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2955926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7" name="Freeform 18">
                      <a:extLst>
                        <a:ext uri="{FF2B5EF4-FFF2-40B4-BE49-F238E27FC236}">
                          <a16:creationId xmlns:a16="http://schemas.microsoft.com/office/drawing/2014/main" id="{9515C2CD-587E-4AC6-95C7-273E027EB45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097213"/>
                      <a:ext cx="234950" cy="73025"/>
                    </a:xfrm>
                    <a:custGeom>
                      <a:avLst/>
                      <a:gdLst>
                        <a:gd name="T0" fmla="*/ 55 w 55"/>
                        <a:gd name="T1" fmla="*/ 8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8 h 17"/>
                        <a:gd name="T8" fmla="*/ 0 w 55"/>
                        <a:gd name="T9" fmla="*/ 8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8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8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8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3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3"/>
                            <a:pt x="55" y="8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48" name="Freeform 19">
                      <a:extLst>
                        <a:ext uri="{FF2B5EF4-FFF2-40B4-BE49-F238E27FC236}">
                          <a16:creationId xmlns:a16="http://schemas.microsoft.com/office/drawing/2014/main" id="{65B43270-D8C4-46B7-A83A-1EFFE17608A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35400" y="3235326"/>
                      <a:ext cx="234950" cy="71438"/>
                    </a:xfrm>
                    <a:custGeom>
                      <a:avLst/>
                      <a:gdLst>
                        <a:gd name="T0" fmla="*/ 55 w 55"/>
                        <a:gd name="T1" fmla="*/ 9 h 17"/>
                        <a:gd name="T2" fmla="*/ 46 w 55"/>
                        <a:gd name="T3" fmla="*/ 17 h 17"/>
                        <a:gd name="T4" fmla="*/ 8 w 55"/>
                        <a:gd name="T5" fmla="*/ 17 h 17"/>
                        <a:gd name="T6" fmla="*/ 0 w 55"/>
                        <a:gd name="T7" fmla="*/ 9 h 17"/>
                        <a:gd name="T8" fmla="*/ 0 w 55"/>
                        <a:gd name="T9" fmla="*/ 9 h 17"/>
                        <a:gd name="T10" fmla="*/ 8 w 55"/>
                        <a:gd name="T11" fmla="*/ 0 h 17"/>
                        <a:gd name="T12" fmla="*/ 46 w 55"/>
                        <a:gd name="T13" fmla="*/ 0 h 17"/>
                        <a:gd name="T14" fmla="*/ 55 w 55"/>
                        <a:gd name="T15" fmla="*/ 9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5" h="17">
                          <a:moveTo>
                            <a:pt x="55" y="9"/>
                          </a:moveTo>
                          <a:cubicBezTo>
                            <a:pt x="55" y="13"/>
                            <a:pt x="51" y="17"/>
                            <a:pt x="46" y="17"/>
                          </a:cubicBezTo>
                          <a:cubicBezTo>
                            <a:pt x="8" y="17"/>
                            <a:pt x="8" y="17"/>
                            <a:pt x="8" y="17"/>
                          </a:cubicBezTo>
                          <a:cubicBezTo>
                            <a:pt x="3" y="17"/>
                            <a:pt x="0" y="13"/>
                            <a:pt x="0" y="9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4"/>
                            <a:pt x="3" y="0"/>
                            <a:pt x="8" y="0"/>
                          </a:cubicBezTo>
                          <a:cubicBezTo>
                            <a:pt x="46" y="0"/>
                            <a:pt x="46" y="0"/>
                            <a:pt x="46" y="0"/>
                          </a:cubicBezTo>
                          <a:cubicBezTo>
                            <a:pt x="51" y="0"/>
                            <a:pt x="55" y="4"/>
                            <a:pt x="55" y="9"/>
                          </a:cubicBez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35" tIns="45717" rIns="91435" bIns="45717" numCol="1" anchor="t" anchorCtr="0" compatLnSpc="1"/>
                    <a:lstStyle/>
                    <a:p>
                      <a:pPr marL="0" marR="0" lvl="0" indent="0" algn="l" defTabSz="65023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8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234" name="矩形 259">
                    <a:extLst>
                      <a:ext uri="{FF2B5EF4-FFF2-40B4-BE49-F238E27FC236}">
                        <a16:creationId xmlns:a16="http://schemas.microsoft.com/office/drawing/2014/main" id="{639BEA78-20BF-47F1-BD38-8F23408B95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06380" y="2693717"/>
                    <a:ext cx="1656605" cy="3907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defRPr>
                    </a:lvl9pPr>
                  </a:lstStyle>
                  <a:p>
                    <a:pPr marL="0" marR="0" lvl="0" indent="0" algn="ctr" defTabSz="65023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云书法墨迹建刚楚楷简" panose="02010600030101010101" pitchFamily="2" charset="-122"/>
                      <a:ea typeface="云书法墨迹建刚楚楷简" panose="02010600030101010101" pitchFamily="2" charset="-122"/>
                      <a:cs typeface="Arial" panose="020B0604020202020204" pitchFamily="34" charset="0"/>
                      <a:sym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30" name="矩形 259">
                  <a:extLst>
                    <a:ext uri="{FF2B5EF4-FFF2-40B4-BE49-F238E27FC236}">
                      <a16:creationId xmlns:a16="http://schemas.microsoft.com/office/drawing/2014/main" id="{22C0E542-A6CD-4643-B66D-AAD7C966AD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7859" y="2357740"/>
                  <a:ext cx="1958312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Calibri" panose="020F0502020204030204" pitchFamily="34" charset="0"/>
                    </a:defRPr>
                  </a:lvl9pPr>
                </a:lstStyle>
                <a:p>
                  <a:pPr marL="0" marR="0" lvl="0" indent="0" algn="ctr" defTabSz="65023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  <a:sym typeface="Calibri" panose="020F0502020204030204" pitchFamily="34" charset="0"/>
                    </a:rPr>
                    <a:t>CONTENT</a:t>
                  </a:r>
                </a:p>
              </p:txBody>
            </p:sp>
          </p:grpSp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8F006DA1-E2E4-4007-B5DD-B8E689DA5DB4}"/>
                  </a:ext>
                </a:extLst>
              </p:cNvPr>
              <p:cNvSpPr txBox="1"/>
              <p:nvPr/>
            </p:nvSpPr>
            <p:spPr>
              <a:xfrm>
                <a:off x="6744951" y="3870855"/>
                <a:ext cx="12732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12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双击替换该内容</a:t>
                </a:r>
              </a:p>
            </p:txBody>
          </p: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3512829-8959-4ACB-9966-58BB766C9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32353" y="2157690"/>
              <a:ext cx="755970" cy="49991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238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318">
        <p14:pan dir="r"/>
      </p:transition>
    </mc:Choice>
    <mc:Fallback xmlns="">
      <p:transition spd="slow" advTm="33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32356" y="2829783"/>
            <a:ext cx="1162792" cy="1162792"/>
            <a:chOff x="897117" y="3301620"/>
            <a:chExt cx="2034816" cy="2034816"/>
          </a:xfrm>
        </p:grpSpPr>
        <p:sp>
          <p:nvSpPr>
            <p:cNvPr id="32" name="椭圆 31"/>
            <p:cNvSpPr/>
            <p:nvPr/>
          </p:nvSpPr>
          <p:spPr>
            <a:xfrm>
              <a:off x="897117" y="3301620"/>
              <a:ext cx="2034816" cy="2034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sz="1350">
                <a:solidFill>
                  <a:srgbClr val="FFFFFF"/>
                </a:solidFill>
                <a:latin typeface="等线" panose="020F0502020204030204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028700" y="3429000"/>
              <a:ext cx="1771650" cy="1771650"/>
            </a:xfrm>
            <a:prstGeom prst="ellipse">
              <a:avLst/>
            </a:prstGeom>
            <a:solidFill>
              <a:srgbClr val="2D634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sz="1350">
                <a:solidFill>
                  <a:srgbClr val="FFFFFF"/>
                </a:solidFill>
                <a:latin typeface="等线" panose="020F0502020204030204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04913" y="2829783"/>
            <a:ext cx="1162792" cy="1162792"/>
            <a:chOff x="6548617" y="3301620"/>
            <a:chExt cx="2034816" cy="2034816"/>
          </a:xfrm>
        </p:grpSpPr>
        <p:sp>
          <p:nvSpPr>
            <p:cNvPr id="30" name="椭圆 29"/>
            <p:cNvSpPr/>
            <p:nvPr/>
          </p:nvSpPr>
          <p:spPr>
            <a:xfrm>
              <a:off x="6548617" y="3301620"/>
              <a:ext cx="2034816" cy="2034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sz="1350">
                <a:solidFill>
                  <a:srgbClr val="FFFFFF"/>
                </a:solidFill>
                <a:latin typeface="等线" panose="020F0502020204030204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6680200" y="3433203"/>
              <a:ext cx="1771650" cy="1771650"/>
            </a:xfrm>
            <a:prstGeom prst="ellipse">
              <a:avLst/>
            </a:prstGeom>
            <a:solidFill>
              <a:srgbClr val="45997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sz="1350">
                <a:solidFill>
                  <a:srgbClr val="FFFFFF"/>
                </a:solidFill>
                <a:latin typeface="等线" panose="020F0502020204030204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020415" y="1707190"/>
            <a:ext cx="1162792" cy="1162792"/>
            <a:chOff x="3725684" y="1525767"/>
            <a:chExt cx="2034816" cy="2034816"/>
          </a:xfrm>
        </p:grpSpPr>
        <p:sp>
          <p:nvSpPr>
            <p:cNvPr id="28" name="椭圆 27"/>
            <p:cNvSpPr/>
            <p:nvPr/>
          </p:nvSpPr>
          <p:spPr>
            <a:xfrm>
              <a:off x="3725684" y="1525767"/>
              <a:ext cx="2034816" cy="2034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sz="1350">
                <a:solidFill>
                  <a:srgbClr val="FFFFFF"/>
                </a:solidFill>
                <a:latin typeface="等线" panose="020F0502020204030204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857267" y="1657350"/>
              <a:ext cx="1771650" cy="1771650"/>
            </a:xfrm>
            <a:prstGeom prst="ellipse">
              <a:avLst/>
            </a:prstGeom>
            <a:solidFill>
              <a:srgbClr val="5F595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sz="1350" dirty="0">
                <a:solidFill>
                  <a:srgbClr val="FFFFFF"/>
                </a:solidFill>
                <a:latin typeface="等线" panose="020F0502020204030204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94741" y="1707190"/>
            <a:ext cx="1162792" cy="1162792"/>
            <a:chOff x="9379982" y="1525767"/>
            <a:chExt cx="2034816" cy="2034816"/>
          </a:xfrm>
        </p:grpSpPr>
        <p:sp>
          <p:nvSpPr>
            <p:cNvPr id="26" name="椭圆 25"/>
            <p:cNvSpPr/>
            <p:nvPr/>
          </p:nvSpPr>
          <p:spPr>
            <a:xfrm>
              <a:off x="9379982" y="1525767"/>
              <a:ext cx="2034816" cy="20348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sz="1350">
                <a:solidFill>
                  <a:srgbClr val="FFFFFF"/>
                </a:solidFill>
                <a:latin typeface="等线" panose="020F0502020204030204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9511565" y="1657350"/>
              <a:ext cx="1771650" cy="1771650"/>
            </a:xfrm>
            <a:prstGeom prst="ellipse">
              <a:avLst/>
            </a:prstGeom>
            <a:solidFill>
              <a:srgbClr val="8A7B7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sz="1350" dirty="0">
                <a:solidFill>
                  <a:srgbClr val="FFFFFF"/>
                </a:solidFill>
                <a:latin typeface="等线" panose="020F0502020204030204"/>
              </a:endParaRPr>
            </a:p>
          </p:txBody>
        </p:sp>
      </p:grpSp>
      <p:sp>
        <p:nvSpPr>
          <p:cNvPr id="8" name="箭头: 五边形 6"/>
          <p:cNvSpPr/>
          <p:nvPr/>
        </p:nvSpPr>
        <p:spPr>
          <a:xfrm rot="19500000">
            <a:off x="2091889" y="2818811"/>
            <a:ext cx="777593" cy="296488"/>
          </a:xfrm>
          <a:prstGeom prst="homePlate">
            <a:avLst/>
          </a:prstGeom>
          <a:solidFill>
            <a:srgbClr val="2D634E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/>
            <a:endParaRPr sz="1350">
              <a:solidFill>
                <a:srgbClr val="FFFFFF"/>
              </a:solidFill>
              <a:latin typeface="等线" panose="020F0502020204030204"/>
            </a:endParaRPr>
          </a:p>
        </p:txBody>
      </p:sp>
      <p:sp>
        <p:nvSpPr>
          <p:cNvPr id="9" name="箭头: 五边形 9"/>
          <p:cNvSpPr/>
          <p:nvPr/>
        </p:nvSpPr>
        <p:spPr>
          <a:xfrm rot="2209917">
            <a:off x="3869604" y="2646545"/>
            <a:ext cx="777593" cy="296488"/>
          </a:xfrm>
          <a:prstGeom prst="homePlate">
            <a:avLst/>
          </a:prstGeom>
          <a:solidFill>
            <a:srgbClr val="5F59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/>
            <a:endParaRPr sz="1350">
              <a:solidFill>
                <a:srgbClr val="FFFFFF"/>
              </a:solidFill>
              <a:latin typeface="等线" panose="020F0502020204030204"/>
            </a:endParaRPr>
          </a:p>
        </p:txBody>
      </p:sp>
      <p:sp>
        <p:nvSpPr>
          <p:cNvPr id="10" name="箭头: 五边形 10"/>
          <p:cNvSpPr/>
          <p:nvPr/>
        </p:nvSpPr>
        <p:spPr>
          <a:xfrm rot="19500000">
            <a:off x="5654101" y="2818811"/>
            <a:ext cx="777593" cy="296488"/>
          </a:xfrm>
          <a:prstGeom prst="homePlate">
            <a:avLst/>
          </a:prstGeom>
          <a:solidFill>
            <a:srgbClr val="45997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/>
            <a:endParaRPr sz="1350">
              <a:solidFill>
                <a:srgbClr val="FFFFFF"/>
              </a:solidFill>
              <a:latin typeface="等线" panose="020F050202020403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03205" y="3204741"/>
            <a:ext cx="1735225" cy="877755"/>
            <a:chOff x="1327651" y="5197696"/>
            <a:chExt cx="2313633" cy="1170340"/>
          </a:xfrm>
        </p:grpSpPr>
        <p:sp>
          <p:nvSpPr>
            <p:cNvPr id="24" name="文本框 25"/>
            <p:cNvSpPr txBox="1"/>
            <p:nvPr/>
          </p:nvSpPr>
          <p:spPr>
            <a:xfrm>
              <a:off x="1327651" y="5509411"/>
              <a:ext cx="2313633" cy="85862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lvl="0" algn="ctr" defTabSz="685800">
                <a:spcBef>
                  <a:spcPct val="0"/>
                </a:spcBef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（建议使用微软雅黑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Light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467192" y="5197696"/>
              <a:ext cx="2020976" cy="325411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ctr" defTabSz="685784">
                <a:spcBef>
                  <a:spcPct val="0"/>
                </a:spcBef>
                <a:defRPr/>
              </a:pPr>
              <a:r>
                <a:rPr lang="zh-CN" altLang="en-US" sz="1350" b="1" dirty="0">
                  <a:solidFill>
                    <a:srgbClr val="5F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49678" y="1498232"/>
            <a:ext cx="1823712" cy="886605"/>
            <a:chOff x="8632454" y="862991"/>
            <a:chExt cx="2431616" cy="1182140"/>
          </a:xfrm>
        </p:grpSpPr>
        <p:sp>
          <p:nvSpPr>
            <p:cNvPr id="20" name="文本框 27"/>
            <p:cNvSpPr txBox="1"/>
            <p:nvPr/>
          </p:nvSpPr>
          <p:spPr>
            <a:xfrm>
              <a:off x="8632454" y="1134842"/>
              <a:ext cx="2431616" cy="910289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lvl="0" algn="ctr" defTabSz="685800">
                <a:spcBef>
                  <a:spcPct val="0"/>
                </a:spcBef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（建议使用微软雅黑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Light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字体）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8792902" y="862991"/>
              <a:ext cx="2020976" cy="325411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ctr" defTabSz="685784">
                <a:spcBef>
                  <a:spcPct val="0"/>
                </a:spcBef>
                <a:defRPr/>
              </a:pPr>
              <a:r>
                <a:rPr lang="zh-CN" altLang="en-US" sz="1350" b="1" dirty="0">
                  <a:solidFill>
                    <a:srgbClr val="459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6050" y="1495691"/>
            <a:ext cx="1717347" cy="944666"/>
            <a:chOff x="3760951" y="840850"/>
            <a:chExt cx="2289796" cy="1259553"/>
          </a:xfrm>
        </p:grpSpPr>
        <p:sp>
          <p:nvSpPr>
            <p:cNvPr id="18" name="文本框 29"/>
            <p:cNvSpPr txBox="1"/>
            <p:nvPr/>
          </p:nvSpPr>
          <p:spPr>
            <a:xfrm>
              <a:off x="3760951" y="1018530"/>
              <a:ext cx="2289796" cy="108187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defTabSz="685800">
                <a:spcBef>
                  <a:spcPct val="0"/>
                </a:spcBef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（建议使用微软雅黑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Light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921963" y="840850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ctr" defTabSz="685784">
                <a:spcBef>
                  <a:spcPct val="0"/>
                </a:spcBef>
                <a:defRPr/>
              </a:pPr>
              <a:r>
                <a:rPr lang="zh-CN" altLang="en-US" sz="1350" b="1" dirty="0">
                  <a:solidFill>
                    <a:srgbClr val="2D6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pic>
        <p:nvPicPr>
          <p:cNvPr id="59" name="图片 58">
            <a:extLst>
              <a:ext uri="{FF2B5EF4-FFF2-40B4-BE49-F238E27FC236}">
                <a16:creationId xmlns:a16="http://schemas.microsoft.com/office/drawing/2014/main" id="{BFC610DA-B16B-4C13-9B78-01E6A6B5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07" y="2921372"/>
            <a:ext cx="967689" cy="96768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42CFEB40-7616-4538-A610-68E78934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66" y="1782383"/>
            <a:ext cx="967689" cy="96768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DE668476-014F-4642-9504-36B72389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64" y="2921372"/>
            <a:ext cx="967689" cy="96768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AAAF134-1886-4C39-B12C-737C7D75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92" y="1804741"/>
            <a:ext cx="967689" cy="967689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A88A4E4F-1A7F-4D45-AC90-F04D8ABE3D7D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34D19D5-C8E1-467A-A386-D115AE96E830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E05572A-2426-42A6-9F36-0736FFA18D15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7D9FBB4-B234-4A3B-B6B3-7ACC61FB4379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2A503A5-7862-4157-8F10-F65B0F03280A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A72AD95-CDAA-4DA5-994C-D2FC2B23915E}"/>
              </a:ext>
            </a:extLst>
          </p:cNvPr>
          <p:cNvGrpSpPr/>
          <p:nvPr/>
        </p:nvGrpSpPr>
        <p:grpSpPr>
          <a:xfrm>
            <a:off x="6691453" y="3146515"/>
            <a:ext cx="1811759" cy="898481"/>
            <a:chOff x="6356064" y="2986690"/>
            <a:chExt cx="1811759" cy="898481"/>
          </a:xfrm>
        </p:grpSpPr>
        <p:sp>
          <p:nvSpPr>
            <p:cNvPr id="57" name="文本框 23">
              <a:extLst>
                <a:ext uri="{FF2B5EF4-FFF2-40B4-BE49-F238E27FC236}">
                  <a16:creationId xmlns:a16="http://schemas.microsoft.com/office/drawing/2014/main" id="{7DCEB050-303C-4413-895C-B8D16747E073}"/>
                </a:ext>
              </a:extLst>
            </p:cNvPr>
            <p:cNvSpPr txBox="1"/>
            <p:nvPr/>
          </p:nvSpPr>
          <p:spPr>
            <a:xfrm>
              <a:off x="6356064" y="3188265"/>
              <a:ext cx="1811759" cy="69690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lvl="0" algn="ctr" defTabSz="685800">
                <a:spcBef>
                  <a:spcPct val="0"/>
                </a:spcBef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（建议使用微软雅黑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Light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字体）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FE2CAF7-1330-4146-99BF-8199031DC1FB}"/>
                </a:ext>
              </a:extLst>
            </p:cNvPr>
            <p:cNvSpPr/>
            <p:nvPr/>
          </p:nvSpPr>
          <p:spPr>
            <a:xfrm>
              <a:off x="6514093" y="2986690"/>
              <a:ext cx="1515732" cy="244058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ctr" defTabSz="685784">
                <a:spcBef>
                  <a:spcPct val="0"/>
                </a:spcBef>
                <a:defRPr/>
              </a:pPr>
              <a:r>
                <a:rPr lang="zh-CN" altLang="en-US" sz="1350" b="1" dirty="0">
                  <a:solidFill>
                    <a:srgbClr val="8A7B7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ADC4680-7947-42C1-BAE0-43115F78A96B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A109FAC-A457-4C1C-8A00-962E4CFC7132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8A7B74"/>
            </a:solidFill>
            <a:ln w="25400" cap="flat" cmpd="sng" algn="ctr">
              <a:solidFill>
                <a:srgbClr val="8A7B7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999AD59-A424-475D-B895-8C1BB15C5492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8A7B74"/>
            </a:solidFill>
            <a:ln w="38100" cap="flat" cmpd="sng" algn="ctr">
              <a:solidFill>
                <a:srgbClr val="8A7B74"/>
              </a:solidFill>
              <a:prstDash val="solid"/>
            </a:ln>
            <a:effectLst/>
          </p:spPr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1C7698A-48B9-41CC-AF9A-7B30A03B2553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4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7" name="TextBox 9">
              <a:extLst>
                <a:ext uri="{FF2B5EF4-FFF2-40B4-BE49-F238E27FC236}">
                  <a16:creationId xmlns:a16="http://schemas.microsoft.com/office/drawing/2014/main" id="{31508F3A-E95A-48B8-9A5D-86FB54F71B8B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70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28">
        <p:fade/>
      </p:transition>
    </mc:Choice>
    <mc:Fallback xmlns="">
      <p:transition spd="med" advTm="2028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4A39B76-D165-4FC9-B93F-29D2BC6EC6BA}"/>
              </a:ext>
            </a:extLst>
          </p:cNvPr>
          <p:cNvSpPr/>
          <p:nvPr/>
        </p:nvSpPr>
        <p:spPr>
          <a:xfrm>
            <a:off x="921305" y="3169411"/>
            <a:ext cx="1005339" cy="338396"/>
          </a:xfrm>
          <a:prstGeom prst="rect">
            <a:avLst/>
          </a:prstGeom>
        </p:spPr>
        <p:txBody>
          <a:bodyPr wrap="none" lIns="91408" tIns="45705" rIns="91408" bIns="45705">
            <a:spAutoFit/>
          </a:bodyPr>
          <a:lstStyle/>
          <a:p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4BF31B-4817-445A-8DDA-1EE83754C680}"/>
              </a:ext>
            </a:extLst>
          </p:cNvPr>
          <p:cNvSpPr/>
          <p:nvPr/>
        </p:nvSpPr>
        <p:spPr>
          <a:xfrm>
            <a:off x="378656" y="3593354"/>
            <a:ext cx="2181319" cy="839880"/>
          </a:xfrm>
          <a:prstGeom prst="rect">
            <a:avLst/>
          </a:prstGeom>
        </p:spPr>
        <p:txBody>
          <a:bodyPr wrap="square" lIns="91408" tIns="45705" rIns="91408" bIns="45705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双击替换此部分内容，这里的内容仅作为文字排版占位显示。双击替换此部分内容。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C89860-BDD2-45F3-A197-58543F67EC78}"/>
              </a:ext>
            </a:extLst>
          </p:cNvPr>
          <p:cNvSpPr/>
          <p:nvPr/>
        </p:nvSpPr>
        <p:spPr>
          <a:xfrm>
            <a:off x="4066057" y="3169411"/>
            <a:ext cx="1005339" cy="338396"/>
          </a:xfrm>
          <a:prstGeom prst="rect">
            <a:avLst/>
          </a:prstGeom>
        </p:spPr>
        <p:txBody>
          <a:bodyPr wrap="none" lIns="91408" tIns="45705" rIns="91408" bIns="45705">
            <a:spAutoFit/>
          </a:bodyPr>
          <a:lstStyle/>
          <a:p>
            <a:r>
              <a:rPr lang="zh-CN" altLang="en-US" sz="1599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235A30-3501-4CA2-BECF-145BC94ADFF9}"/>
              </a:ext>
            </a:extLst>
          </p:cNvPr>
          <p:cNvSpPr/>
          <p:nvPr/>
        </p:nvSpPr>
        <p:spPr>
          <a:xfrm>
            <a:off x="3523405" y="3593354"/>
            <a:ext cx="2181319" cy="839880"/>
          </a:xfrm>
          <a:prstGeom prst="rect">
            <a:avLst/>
          </a:prstGeom>
        </p:spPr>
        <p:txBody>
          <a:bodyPr wrap="square" lIns="91408" tIns="45705" rIns="91408" bIns="45705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双击替换此部分内容，这里的内容仅作为文字排版占位显示。双击替换此部分内容。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18FD7F-1C41-46F9-A40C-F30D8FF104BD}"/>
              </a:ext>
            </a:extLst>
          </p:cNvPr>
          <p:cNvSpPr/>
          <p:nvPr/>
        </p:nvSpPr>
        <p:spPr>
          <a:xfrm>
            <a:off x="7177816" y="3169411"/>
            <a:ext cx="1005339" cy="338396"/>
          </a:xfrm>
          <a:prstGeom prst="rect">
            <a:avLst/>
          </a:prstGeom>
        </p:spPr>
        <p:txBody>
          <a:bodyPr wrap="none" lIns="91408" tIns="45705" rIns="91408" bIns="45705">
            <a:spAutoFit/>
          </a:bodyPr>
          <a:lstStyle/>
          <a:p>
            <a:r>
              <a:rPr lang="zh-CN" altLang="en-US" sz="15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BFFC91-BC27-4BF6-A157-79566C2061E8}"/>
              </a:ext>
            </a:extLst>
          </p:cNvPr>
          <p:cNvSpPr/>
          <p:nvPr/>
        </p:nvSpPr>
        <p:spPr>
          <a:xfrm>
            <a:off x="6635166" y="3593354"/>
            <a:ext cx="2181319" cy="839880"/>
          </a:xfrm>
          <a:prstGeom prst="rect">
            <a:avLst/>
          </a:prstGeom>
        </p:spPr>
        <p:txBody>
          <a:bodyPr wrap="square" lIns="91408" tIns="45705" rIns="91408" bIns="45705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双击替换此部分内容，这里的内容仅作为文字排版占位显示。双击替换此部分内容。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A47F5B8-8F77-4FFE-A3F5-7BDED2D37B12}"/>
              </a:ext>
            </a:extLst>
          </p:cNvPr>
          <p:cNvGrpSpPr/>
          <p:nvPr/>
        </p:nvGrpSpPr>
        <p:grpSpPr>
          <a:xfrm>
            <a:off x="665176" y="1305420"/>
            <a:ext cx="1608278" cy="1778444"/>
            <a:chOff x="665176" y="1136222"/>
            <a:chExt cx="1608278" cy="1778444"/>
          </a:xfrm>
        </p:grpSpPr>
        <p:sp>
          <p:nvSpPr>
            <p:cNvPr id="18" name="任意多边形 27">
              <a:extLst>
                <a:ext uri="{FF2B5EF4-FFF2-40B4-BE49-F238E27FC236}">
                  <a16:creationId xmlns:a16="http://schemas.microsoft.com/office/drawing/2014/main" id="{3F4F3763-917D-4782-B7DD-74DB12F51FDA}"/>
                </a:ext>
              </a:extLst>
            </p:cNvPr>
            <p:cNvSpPr/>
            <p:nvPr/>
          </p:nvSpPr>
          <p:spPr>
            <a:xfrm rot="10800000">
              <a:off x="665176" y="1136222"/>
              <a:ext cx="1608278" cy="1778444"/>
            </a:xfrm>
            <a:custGeom>
              <a:avLst/>
              <a:gdLst>
                <a:gd name="connsiteX0" fmla="*/ 804387 w 1608774"/>
                <a:gd name="connsiteY0" fmla="*/ 1778753 h 1778753"/>
                <a:gd name="connsiteX1" fmla="*/ 0 w 1608774"/>
                <a:gd name="connsiteY1" fmla="*/ 974366 h 1778753"/>
                <a:gd name="connsiteX2" fmla="*/ 642275 w 1608774"/>
                <a:gd name="connsiteY2" fmla="*/ 186321 h 1778753"/>
                <a:gd name="connsiteX3" fmla="*/ 701569 w 1608774"/>
                <a:gd name="connsiteY3" fmla="*/ 177272 h 1778753"/>
                <a:gd name="connsiteX4" fmla="*/ 804386 w 1608774"/>
                <a:gd name="connsiteY4" fmla="*/ 0 h 1778753"/>
                <a:gd name="connsiteX5" fmla="*/ 907204 w 1608774"/>
                <a:gd name="connsiteY5" fmla="*/ 177272 h 1778753"/>
                <a:gd name="connsiteX6" fmla="*/ 966499 w 1608774"/>
                <a:gd name="connsiteY6" fmla="*/ 186321 h 1778753"/>
                <a:gd name="connsiteX7" fmla="*/ 1608774 w 1608774"/>
                <a:gd name="connsiteY7" fmla="*/ 974366 h 1778753"/>
                <a:gd name="connsiteX8" fmla="*/ 804387 w 1608774"/>
                <a:gd name="connsiteY8" fmla="*/ 1778753 h 177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774" h="1778753">
                  <a:moveTo>
                    <a:pt x="804387" y="1778753"/>
                  </a:moveTo>
                  <a:cubicBezTo>
                    <a:pt x="360136" y="1778753"/>
                    <a:pt x="0" y="1418617"/>
                    <a:pt x="0" y="974366"/>
                  </a:cubicBezTo>
                  <a:cubicBezTo>
                    <a:pt x="0" y="585646"/>
                    <a:pt x="275729" y="261327"/>
                    <a:pt x="642275" y="186321"/>
                  </a:cubicBezTo>
                  <a:lnTo>
                    <a:pt x="701569" y="177272"/>
                  </a:lnTo>
                  <a:lnTo>
                    <a:pt x="804386" y="0"/>
                  </a:lnTo>
                  <a:lnTo>
                    <a:pt x="907204" y="177272"/>
                  </a:lnTo>
                  <a:lnTo>
                    <a:pt x="966499" y="186321"/>
                  </a:lnTo>
                  <a:cubicBezTo>
                    <a:pt x="1333045" y="261327"/>
                    <a:pt x="1608774" y="585646"/>
                    <a:pt x="1608774" y="974366"/>
                  </a:cubicBezTo>
                  <a:cubicBezTo>
                    <a:pt x="1608774" y="1418617"/>
                    <a:pt x="1248638" y="1778753"/>
                    <a:pt x="804387" y="1778753"/>
                  </a:cubicBezTo>
                  <a:close/>
                </a:path>
              </a:pathLst>
            </a:cu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61" tIns="60931" rIns="121861" bIns="609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899B32A-393B-4763-B9AA-91F0B877D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709" y="1359159"/>
              <a:ext cx="1260000" cy="1260000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7EFCAE6-54F6-4EE7-A613-BFE67CE7C9BA}"/>
              </a:ext>
            </a:extLst>
          </p:cNvPr>
          <p:cNvGrpSpPr/>
          <p:nvPr/>
        </p:nvGrpSpPr>
        <p:grpSpPr>
          <a:xfrm>
            <a:off x="6901907" y="1305420"/>
            <a:ext cx="1608278" cy="1778444"/>
            <a:chOff x="6901907" y="1136222"/>
            <a:chExt cx="1608278" cy="1778444"/>
          </a:xfrm>
        </p:grpSpPr>
        <p:sp>
          <p:nvSpPr>
            <p:cNvPr id="22" name="任意多边形 48">
              <a:extLst>
                <a:ext uri="{FF2B5EF4-FFF2-40B4-BE49-F238E27FC236}">
                  <a16:creationId xmlns:a16="http://schemas.microsoft.com/office/drawing/2014/main" id="{69851596-143D-4EFA-AE2D-01AFA072077B}"/>
                </a:ext>
              </a:extLst>
            </p:cNvPr>
            <p:cNvSpPr/>
            <p:nvPr/>
          </p:nvSpPr>
          <p:spPr>
            <a:xfrm rot="10800000">
              <a:off x="6901907" y="1136222"/>
              <a:ext cx="1608278" cy="1778444"/>
            </a:xfrm>
            <a:custGeom>
              <a:avLst/>
              <a:gdLst>
                <a:gd name="connsiteX0" fmla="*/ 804387 w 1608774"/>
                <a:gd name="connsiteY0" fmla="*/ 1778753 h 1778753"/>
                <a:gd name="connsiteX1" fmla="*/ 0 w 1608774"/>
                <a:gd name="connsiteY1" fmla="*/ 974366 h 1778753"/>
                <a:gd name="connsiteX2" fmla="*/ 642275 w 1608774"/>
                <a:gd name="connsiteY2" fmla="*/ 186321 h 1778753"/>
                <a:gd name="connsiteX3" fmla="*/ 701569 w 1608774"/>
                <a:gd name="connsiteY3" fmla="*/ 177272 h 1778753"/>
                <a:gd name="connsiteX4" fmla="*/ 804386 w 1608774"/>
                <a:gd name="connsiteY4" fmla="*/ 0 h 1778753"/>
                <a:gd name="connsiteX5" fmla="*/ 907204 w 1608774"/>
                <a:gd name="connsiteY5" fmla="*/ 177272 h 1778753"/>
                <a:gd name="connsiteX6" fmla="*/ 966499 w 1608774"/>
                <a:gd name="connsiteY6" fmla="*/ 186321 h 1778753"/>
                <a:gd name="connsiteX7" fmla="*/ 1608774 w 1608774"/>
                <a:gd name="connsiteY7" fmla="*/ 974366 h 1778753"/>
                <a:gd name="connsiteX8" fmla="*/ 804387 w 1608774"/>
                <a:gd name="connsiteY8" fmla="*/ 1778753 h 177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774" h="1778753">
                  <a:moveTo>
                    <a:pt x="804387" y="1778753"/>
                  </a:moveTo>
                  <a:cubicBezTo>
                    <a:pt x="360136" y="1778753"/>
                    <a:pt x="0" y="1418617"/>
                    <a:pt x="0" y="974366"/>
                  </a:cubicBezTo>
                  <a:cubicBezTo>
                    <a:pt x="0" y="585646"/>
                    <a:pt x="275729" y="261327"/>
                    <a:pt x="642275" y="186321"/>
                  </a:cubicBezTo>
                  <a:lnTo>
                    <a:pt x="701569" y="177272"/>
                  </a:lnTo>
                  <a:lnTo>
                    <a:pt x="804386" y="0"/>
                  </a:lnTo>
                  <a:lnTo>
                    <a:pt x="907204" y="177272"/>
                  </a:lnTo>
                  <a:lnTo>
                    <a:pt x="966499" y="186321"/>
                  </a:lnTo>
                  <a:cubicBezTo>
                    <a:pt x="1333045" y="261327"/>
                    <a:pt x="1608774" y="585646"/>
                    <a:pt x="1608774" y="974366"/>
                  </a:cubicBezTo>
                  <a:cubicBezTo>
                    <a:pt x="1608774" y="1418617"/>
                    <a:pt x="1248638" y="1778753"/>
                    <a:pt x="804387" y="1778753"/>
                  </a:cubicBezTo>
                  <a:close/>
                </a:path>
              </a:pathLst>
            </a:cu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61" tIns="60931" rIns="121861" bIns="609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B79A4E5-1242-4A67-9335-712AB6261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0330" y="1388262"/>
              <a:ext cx="1260000" cy="1260000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4234927-5018-4C13-AF4E-EBA1DE0A5795}"/>
              </a:ext>
            </a:extLst>
          </p:cNvPr>
          <p:cNvGrpSpPr/>
          <p:nvPr/>
        </p:nvGrpSpPr>
        <p:grpSpPr>
          <a:xfrm>
            <a:off x="3785756" y="1305420"/>
            <a:ext cx="1608278" cy="1778444"/>
            <a:chOff x="3785756" y="1136222"/>
            <a:chExt cx="1608278" cy="1778444"/>
          </a:xfrm>
        </p:grpSpPr>
        <p:sp>
          <p:nvSpPr>
            <p:cNvPr id="10" name="任意多边形 36">
              <a:extLst>
                <a:ext uri="{FF2B5EF4-FFF2-40B4-BE49-F238E27FC236}">
                  <a16:creationId xmlns:a16="http://schemas.microsoft.com/office/drawing/2014/main" id="{E40E75E7-86B8-4936-B409-AC78B4358AF2}"/>
                </a:ext>
              </a:extLst>
            </p:cNvPr>
            <p:cNvSpPr/>
            <p:nvPr/>
          </p:nvSpPr>
          <p:spPr>
            <a:xfrm rot="10800000">
              <a:off x="3785756" y="1136222"/>
              <a:ext cx="1608278" cy="1778444"/>
            </a:xfrm>
            <a:custGeom>
              <a:avLst/>
              <a:gdLst>
                <a:gd name="connsiteX0" fmla="*/ 804387 w 1608774"/>
                <a:gd name="connsiteY0" fmla="*/ 1778753 h 1778753"/>
                <a:gd name="connsiteX1" fmla="*/ 0 w 1608774"/>
                <a:gd name="connsiteY1" fmla="*/ 974366 h 1778753"/>
                <a:gd name="connsiteX2" fmla="*/ 642275 w 1608774"/>
                <a:gd name="connsiteY2" fmla="*/ 186321 h 1778753"/>
                <a:gd name="connsiteX3" fmla="*/ 701569 w 1608774"/>
                <a:gd name="connsiteY3" fmla="*/ 177272 h 1778753"/>
                <a:gd name="connsiteX4" fmla="*/ 804386 w 1608774"/>
                <a:gd name="connsiteY4" fmla="*/ 0 h 1778753"/>
                <a:gd name="connsiteX5" fmla="*/ 907204 w 1608774"/>
                <a:gd name="connsiteY5" fmla="*/ 177272 h 1778753"/>
                <a:gd name="connsiteX6" fmla="*/ 966499 w 1608774"/>
                <a:gd name="connsiteY6" fmla="*/ 186321 h 1778753"/>
                <a:gd name="connsiteX7" fmla="*/ 1608774 w 1608774"/>
                <a:gd name="connsiteY7" fmla="*/ 974366 h 1778753"/>
                <a:gd name="connsiteX8" fmla="*/ 804387 w 1608774"/>
                <a:gd name="connsiteY8" fmla="*/ 1778753 h 177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774" h="1778753">
                  <a:moveTo>
                    <a:pt x="804387" y="1778753"/>
                  </a:moveTo>
                  <a:cubicBezTo>
                    <a:pt x="360136" y="1778753"/>
                    <a:pt x="0" y="1418617"/>
                    <a:pt x="0" y="974366"/>
                  </a:cubicBezTo>
                  <a:cubicBezTo>
                    <a:pt x="0" y="585646"/>
                    <a:pt x="275729" y="261327"/>
                    <a:pt x="642275" y="186321"/>
                  </a:cubicBezTo>
                  <a:lnTo>
                    <a:pt x="701569" y="177272"/>
                  </a:lnTo>
                  <a:lnTo>
                    <a:pt x="804386" y="0"/>
                  </a:lnTo>
                  <a:lnTo>
                    <a:pt x="907204" y="177272"/>
                  </a:lnTo>
                  <a:lnTo>
                    <a:pt x="966499" y="186321"/>
                  </a:lnTo>
                  <a:cubicBezTo>
                    <a:pt x="1333045" y="261327"/>
                    <a:pt x="1608774" y="585646"/>
                    <a:pt x="1608774" y="974366"/>
                  </a:cubicBezTo>
                  <a:cubicBezTo>
                    <a:pt x="1608774" y="1418617"/>
                    <a:pt x="1248638" y="1778753"/>
                    <a:pt x="804387" y="1778753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61" tIns="60931" rIns="121861" bIns="609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399"/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04D69A0-97BC-4568-8062-AD4E04A7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2815" y="1359159"/>
              <a:ext cx="1260000" cy="1260000"/>
            </a:xfrm>
            <a:prstGeom prst="rect">
              <a:avLst/>
            </a:prstGeom>
          </p:spPr>
        </p:pic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3875B66-0592-477F-AC71-71E4BBA4374E}"/>
              </a:ext>
            </a:extLst>
          </p:cNvPr>
          <p:cNvCxnSpPr>
            <a:cxnSpLocks/>
          </p:cNvCxnSpPr>
          <p:nvPr/>
        </p:nvCxnSpPr>
        <p:spPr>
          <a:xfrm>
            <a:off x="3023078" y="1188157"/>
            <a:ext cx="0" cy="3200400"/>
          </a:xfrm>
          <a:prstGeom prst="line">
            <a:avLst/>
          </a:prstGeom>
          <a:ln w="12700">
            <a:solidFill>
              <a:srgbClr val="459979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2C3AD87-3C1A-45E5-AABC-5B02391DB7BC}"/>
              </a:ext>
            </a:extLst>
          </p:cNvPr>
          <p:cNvCxnSpPr>
            <a:cxnSpLocks/>
          </p:cNvCxnSpPr>
          <p:nvPr/>
        </p:nvCxnSpPr>
        <p:spPr>
          <a:xfrm>
            <a:off x="6166328" y="1188157"/>
            <a:ext cx="0" cy="3200400"/>
          </a:xfrm>
          <a:prstGeom prst="line">
            <a:avLst/>
          </a:prstGeom>
          <a:ln w="12700">
            <a:solidFill>
              <a:srgbClr val="459979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7EE46D1-9B4C-4A4A-A853-4EC491DA84FF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83C556B-F183-47DE-A69D-FD2C5CD34C90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8A7B74"/>
            </a:solidFill>
            <a:ln w="25400" cap="flat" cmpd="sng" algn="ctr">
              <a:solidFill>
                <a:srgbClr val="8A7B7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F8271FC-1EA8-445E-9E6D-871A9594175D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8A7B74"/>
            </a:solidFill>
            <a:ln w="38100" cap="flat" cmpd="sng" algn="ctr">
              <a:solidFill>
                <a:srgbClr val="8A7B74"/>
              </a:solidFill>
              <a:prstDash val="solid"/>
            </a:ln>
            <a:effectLst/>
          </p:spPr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A71FA18-75DB-439C-B9C1-C6630C21EBF7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4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5AE769D3-4521-40FE-A3A8-FD5165249992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81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0">
        <p:fade/>
      </p:transition>
    </mc:Choice>
    <mc:Fallback xmlns="">
      <p:transition spd="med" advTm="4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BB37E8F-0EE8-4D1C-8028-12A1259855AE}"/>
              </a:ext>
            </a:extLst>
          </p:cNvPr>
          <p:cNvGrpSpPr/>
          <p:nvPr/>
        </p:nvGrpSpPr>
        <p:grpSpPr>
          <a:xfrm>
            <a:off x="951438" y="146740"/>
            <a:ext cx="7014417" cy="1063437"/>
            <a:chOff x="951438" y="1880"/>
            <a:chExt cx="7014417" cy="1063437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D70851D-8AB2-4C41-831C-F45F96167691}"/>
                </a:ext>
              </a:extLst>
            </p:cNvPr>
            <p:cNvSpPr txBox="1"/>
            <p:nvPr/>
          </p:nvSpPr>
          <p:spPr>
            <a:xfrm>
              <a:off x="3163094" y="757540"/>
              <a:ext cx="280828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3C3C3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内容标题</a:t>
              </a:r>
              <a:endParaRPr lang="zh-CN" altLang="en-US" sz="2800" dirty="0">
                <a:solidFill>
                  <a:srgbClr val="3C3C3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6FBEF1C-0FB6-4E1D-BCB8-93C65E05792B}"/>
                </a:ext>
              </a:extLst>
            </p:cNvPr>
            <p:cNvGrpSpPr/>
            <p:nvPr/>
          </p:nvGrpSpPr>
          <p:grpSpPr>
            <a:xfrm>
              <a:off x="951438" y="421111"/>
              <a:ext cx="7014417" cy="0"/>
              <a:chOff x="1028775" y="591989"/>
              <a:chExt cx="9864023" cy="0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4FD9FF03-0B4A-4D7E-881B-A3E1A6AFF1FE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9A197BA4-C6AE-4590-B7F0-433078F340AA}"/>
                  </a:ext>
                </a:extLst>
              </p:cNvPr>
              <p:cNvCxnSpPr/>
              <p:nvPr/>
            </p:nvCxnSpPr>
            <p:spPr>
              <a:xfrm>
                <a:off x="7388602" y="591989"/>
                <a:ext cx="3504196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C2D5E9-F515-4240-867A-8A171F571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4446" y="1880"/>
              <a:ext cx="686531" cy="691654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0473D0-00A6-4DDD-A11E-C1C24902B71B}"/>
              </a:ext>
            </a:extLst>
          </p:cNvPr>
          <p:cNvGrpSpPr/>
          <p:nvPr/>
        </p:nvGrpSpPr>
        <p:grpSpPr>
          <a:xfrm>
            <a:off x="980528" y="1718339"/>
            <a:ext cx="3426990" cy="3094735"/>
            <a:chOff x="1679117" y="1466648"/>
            <a:chExt cx="3316938" cy="2995353"/>
          </a:xfrm>
        </p:grpSpPr>
        <p:sp>
          <p:nvSpPr>
            <p:cNvPr id="14" name="Shape 5166">
              <a:extLst>
                <a:ext uri="{FF2B5EF4-FFF2-40B4-BE49-F238E27FC236}">
                  <a16:creationId xmlns:a16="http://schemas.microsoft.com/office/drawing/2014/main" id="{EC1A864A-FC02-49E4-B298-492787AD3380}"/>
                </a:ext>
              </a:extLst>
            </p:cNvPr>
            <p:cNvSpPr/>
            <p:nvPr/>
          </p:nvSpPr>
          <p:spPr>
            <a:xfrm>
              <a:off x="2648843" y="1726236"/>
              <a:ext cx="1057685" cy="937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31" y="0"/>
                  </a:moveTo>
                  <a:lnTo>
                    <a:pt x="4125" y="12945"/>
                  </a:lnTo>
                  <a:lnTo>
                    <a:pt x="0" y="21600"/>
                  </a:lnTo>
                  <a:lnTo>
                    <a:pt x="21600" y="7769"/>
                  </a:lnTo>
                  <a:lnTo>
                    <a:pt x="17131" y="0"/>
                  </a:lnTo>
                  <a:close/>
                </a:path>
              </a:pathLst>
            </a:custGeom>
            <a:solidFill>
              <a:srgbClr val="5F5959"/>
            </a:solidFill>
            <a:ln w="12700" cap="flat">
              <a:noFill/>
              <a:miter lim="400000"/>
            </a:ln>
            <a:effectLst/>
          </p:spPr>
          <p:txBody>
            <a:bodyPr wrap="square" lIns="33084" tIns="33084" rIns="33084" bIns="33084" numCol="1" anchor="ctr">
              <a:noAutofit/>
            </a:bodyPr>
            <a:lstStyle/>
            <a:p>
              <a:pPr algn="ctr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996" dirty="0">
                <a:solidFill>
                  <a:prstClr val="white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5167">
              <a:extLst>
                <a:ext uri="{FF2B5EF4-FFF2-40B4-BE49-F238E27FC236}">
                  <a16:creationId xmlns:a16="http://schemas.microsoft.com/office/drawing/2014/main" id="{A62E3EBA-EFD7-4C9B-A8E1-C63841497841}"/>
                </a:ext>
              </a:extLst>
            </p:cNvPr>
            <p:cNvSpPr/>
            <p:nvPr/>
          </p:nvSpPr>
          <p:spPr>
            <a:xfrm>
              <a:off x="2328087" y="2281770"/>
              <a:ext cx="1703187" cy="975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39" y="0"/>
                  </a:moveTo>
                  <a:lnTo>
                    <a:pt x="2561" y="13286"/>
                  </a:lnTo>
                  <a:lnTo>
                    <a:pt x="0" y="21600"/>
                  </a:lnTo>
                  <a:lnTo>
                    <a:pt x="21600" y="8314"/>
                  </a:lnTo>
                  <a:cubicBezTo>
                    <a:pt x="21600" y="8314"/>
                    <a:pt x="19039" y="0"/>
                    <a:pt x="19039" y="0"/>
                  </a:cubicBezTo>
                  <a:close/>
                </a:path>
              </a:pathLst>
            </a:custGeom>
            <a:solidFill>
              <a:srgbClr val="2D634E"/>
            </a:solidFill>
            <a:ln w="12700" cap="flat">
              <a:noFill/>
              <a:miter lim="400000"/>
            </a:ln>
            <a:effectLst/>
          </p:spPr>
          <p:txBody>
            <a:bodyPr wrap="square" lIns="33084" tIns="33084" rIns="33084" bIns="33084" numCol="1" anchor="ctr">
              <a:noAutofit/>
            </a:bodyPr>
            <a:lstStyle/>
            <a:p>
              <a:pPr algn="ctr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996" dirty="0">
                <a:solidFill>
                  <a:prstClr val="white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5168">
              <a:extLst>
                <a:ext uri="{FF2B5EF4-FFF2-40B4-BE49-F238E27FC236}">
                  <a16:creationId xmlns:a16="http://schemas.microsoft.com/office/drawing/2014/main" id="{127AB384-189D-46B5-B32E-A307E5C4BD4D}"/>
                </a:ext>
              </a:extLst>
            </p:cNvPr>
            <p:cNvSpPr/>
            <p:nvPr/>
          </p:nvSpPr>
          <p:spPr>
            <a:xfrm>
              <a:off x="2007333" y="2884136"/>
              <a:ext cx="2348690" cy="97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43" y="0"/>
                  </a:moveTo>
                  <a:lnTo>
                    <a:pt x="1857" y="13286"/>
                  </a:lnTo>
                  <a:lnTo>
                    <a:pt x="0" y="21600"/>
                  </a:lnTo>
                  <a:lnTo>
                    <a:pt x="21600" y="8314"/>
                  </a:lnTo>
                  <a:cubicBezTo>
                    <a:pt x="21600" y="8314"/>
                    <a:pt x="19743" y="0"/>
                    <a:pt x="19743" y="0"/>
                  </a:cubicBezTo>
                  <a:close/>
                </a:path>
              </a:pathLst>
            </a:custGeom>
            <a:solidFill>
              <a:srgbClr val="494545"/>
            </a:solidFill>
            <a:ln w="12700" cap="flat">
              <a:noFill/>
              <a:miter lim="400000"/>
            </a:ln>
            <a:effectLst/>
          </p:spPr>
          <p:txBody>
            <a:bodyPr wrap="square" lIns="33084" tIns="33084" rIns="33084" bIns="33084" numCol="1" anchor="ctr">
              <a:noAutofit/>
            </a:bodyPr>
            <a:lstStyle/>
            <a:p>
              <a:pPr algn="ctr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996" dirty="0">
                <a:solidFill>
                  <a:prstClr val="white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Shape 5169">
              <a:extLst>
                <a:ext uri="{FF2B5EF4-FFF2-40B4-BE49-F238E27FC236}">
                  <a16:creationId xmlns:a16="http://schemas.microsoft.com/office/drawing/2014/main" id="{22162391-5D8B-441A-B9DA-DE41C8953AC5}"/>
                </a:ext>
              </a:extLst>
            </p:cNvPr>
            <p:cNvSpPr/>
            <p:nvPr/>
          </p:nvSpPr>
          <p:spPr>
            <a:xfrm>
              <a:off x="1679117" y="3486505"/>
              <a:ext cx="2994185" cy="975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7" y="13286"/>
                  </a:moveTo>
                  <a:lnTo>
                    <a:pt x="0" y="21600"/>
                  </a:lnTo>
                  <a:lnTo>
                    <a:pt x="21600" y="8314"/>
                  </a:lnTo>
                  <a:lnTo>
                    <a:pt x="20143" y="0"/>
                  </a:lnTo>
                  <a:cubicBezTo>
                    <a:pt x="20143" y="0"/>
                    <a:pt x="1457" y="13286"/>
                    <a:pt x="1457" y="13286"/>
                  </a:cubicBezTo>
                  <a:close/>
                </a:path>
              </a:pathLst>
            </a:custGeom>
            <a:solidFill>
              <a:srgbClr val="265442"/>
            </a:solidFill>
            <a:ln w="12700" cap="flat">
              <a:noFill/>
              <a:miter lim="400000"/>
            </a:ln>
            <a:effectLst/>
          </p:spPr>
          <p:txBody>
            <a:bodyPr wrap="square" lIns="33084" tIns="33084" rIns="33084" bIns="33084" numCol="1" anchor="ctr">
              <a:noAutofit/>
            </a:bodyPr>
            <a:lstStyle/>
            <a:p>
              <a:pPr algn="ctr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996" dirty="0">
                <a:solidFill>
                  <a:prstClr val="white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F42788A-8F79-4262-BBB9-9BB64BFE6DF3}"/>
                </a:ext>
              </a:extLst>
            </p:cNvPr>
            <p:cNvGrpSpPr/>
            <p:nvPr/>
          </p:nvGrpSpPr>
          <p:grpSpPr>
            <a:xfrm>
              <a:off x="2969599" y="1466648"/>
              <a:ext cx="744931" cy="638634"/>
              <a:chOff x="2313735" y="1108481"/>
              <a:chExt cx="857881" cy="735467"/>
            </a:xfrm>
          </p:grpSpPr>
          <p:sp>
            <p:nvSpPr>
              <p:cNvPr id="19" name="Shape 5171">
                <a:extLst>
                  <a:ext uri="{FF2B5EF4-FFF2-40B4-BE49-F238E27FC236}">
                    <a16:creationId xmlns:a16="http://schemas.microsoft.com/office/drawing/2014/main" id="{17731253-DD2B-405B-9383-E6933BDA474D}"/>
                  </a:ext>
                </a:extLst>
              </p:cNvPr>
              <p:cNvSpPr/>
              <p:nvPr/>
            </p:nvSpPr>
            <p:spPr>
              <a:xfrm>
                <a:off x="2313735" y="1108481"/>
                <a:ext cx="849654" cy="6870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2D63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C4C4C"/>
                    </a:solidFill>
                  </a:defRPr>
                </a:pPr>
                <a:endParaRPr lang="en-US" sz="996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Shape 5176">
                <a:extLst>
                  <a:ext uri="{FF2B5EF4-FFF2-40B4-BE49-F238E27FC236}">
                    <a16:creationId xmlns:a16="http://schemas.microsoft.com/office/drawing/2014/main" id="{A4A07621-B74C-410B-B87E-341883A4A8B6}"/>
                  </a:ext>
                </a:extLst>
              </p:cNvPr>
              <p:cNvSpPr/>
              <p:nvPr/>
            </p:nvSpPr>
            <p:spPr>
              <a:xfrm>
                <a:off x="2329102" y="1491630"/>
                <a:ext cx="842514" cy="352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1500" cap="all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 defTabSz="415425" fontAlgn="base">
                  <a:lnSpc>
                    <a:spcPct val="120000"/>
                  </a:lnSpc>
                  <a:spcAft>
                    <a:spcPct val="0"/>
                  </a:spcAft>
                </a:pPr>
                <a:r>
                  <a:rPr lang="zh-CN" altLang="en-US" sz="996" b="1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输入文本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048813D-AF2C-4685-8ABC-F6A863F55B8E}"/>
                </a:ext>
              </a:extLst>
            </p:cNvPr>
            <p:cNvGrpSpPr/>
            <p:nvPr/>
          </p:nvGrpSpPr>
          <p:grpSpPr>
            <a:xfrm>
              <a:off x="2648843" y="2281772"/>
              <a:ext cx="1380435" cy="375479"/>
              <a:chOff x="1944344" y="2047198"/>
              <a:chExt cx="1589745" cy="432411"/>
            </a:xfrm>
            <a:solidFill>
              <a:srgbClr val="8A7B74"/>
            </a:solidFill>
          </p:grpSpPr>
          <p:sp>
            <p:nvSpPr>
              <p:cNvPr id="22" name="Shape 5173">
                <a:extLst>
                  <a:ext uri="{FF2B5EF4-FFF2-40B4-BE49-F238E27FC236}">
                    <a16:creationId xmlns:a16="http://schemas.microsoft.com/office/drawing/2014/main" id="{F054EFE3-6A31-439D-A3B9-E05C766502F9}"/>
                  </a:ext>
                </a:extLst>
              </p:cNvPr>
              <p:cNvSpPr/>
              <p:nvPr/>
            </p:nvSpPr>
            <p:spPr>
              <a:xfrm>
                <a:off x="1944344" y="2047198"/>
                <a:ext cx="1589745" cy="432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440" y="0"/>
                    </a:lnTo>
                    <a:cubicBezTo>
                      <a:pt x="18440" y="0"/>
                      <a:pt x="3160" y="0"/>
                      <a:pt x="316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3084" tIns="33084" rIns="33084" bIns="33084" numCol="1" anchor="ctr">
                <a:noAutofit/>
              </a:bodyPr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C4C4C"/>
                    </a:solidFill>
                  </a:defRPr>
                </a:pPr>
                <a:endParaRPr lang="en-US" sz="996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Shape 5177">
                <a:extLst>
                  <a:ext uri="{FF2B5EF4-FFF2-40B4-BE49-F238E27FC236}">
                    <a16:creationId xmlns:a16="http://schemas.microsoft.com/office/drawing/2014/main" id="{C0D91A25-F479-4492-A4CA-A6317F2692D7}"/>
                  </a:ext>
                </a:extLst>
              </p:cNvPr>
              <p:cNvSpPr/>
              <p:nvPr/>
            </p:nvSpPr>
            <p:spPr>
              <a:xfrm>
                <a:off x="2191740" y="2087244"/>
                <a:ext cx="1099552" cy="352318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1500" cap="all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 defTabSz="415425" fontAlgn="base">
                  <a:lnSpc>
                    <a:spcPct val="120000"/>
                  </a:lnSpc>
                  <a:spcAft>
                    <a:spcPct val="0"/>
                  </a:spcAft>
                </a:pPr>
                <a:r>
                  <a:rPr lang="zh-CN" altLang="en-US" sz="996" b="1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点击输入文本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495B0ED-4DEE-4DCC-A8B6-683DDC5E86DB}"/>
                </a:ext>
              </a:extLst>
            </p:cNvPr>
            <p:cNvGrpSpPr/>
            <p:nvPr/>
          </p:nvGrpSpPr>
          <p:grpSpPr>
            <a:xfrm>
              <a:off x="2328088" y="2884136"/>
              <a:ext cx="2025937" cy="375480"/>
              <a:chOff x="1574955" y="2740898"/>
              <a:chExt cx="2333121" cy="432412"/>
            </a:xfrm>
            <a:solidFill>
              <a:srgbClr val="38945D"/>
            </a:solidFill>
          </p:grpSpPr>
          <p:sp>
            <p:nvSpPr>
              <p:cNvPr id="25" name="Shape 5172">
                <a:extLst>
                  <a:ext uri="{FF2B5EF4-FFF2-40B4-BE49-F238E27FC236}">
                    <a16:creationId xmlns:a16="http://schemas.microsoft.com/office/drawing/2014/main" id="{04522A7F-2CFA-48D0-9A28-8E5EAA14A396}"/>
                  </a:ext>
                </a:extLst>
              </p:cNvPr>
              <p:cNvSpPr/>
              <p:nvPr/>
            </p:nvSpPr>
            <p:spPr>
              <a:xfrm>
                <a:off x="1574955" y="2740898"/>
                <a:ext cx="2333121" cy="432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9447" y="0"/>
                    </a:lnTo>
                    <a:cubicBezTo>
                      <a:pt x="19447" y="0"/>
                      <a:pt x="2153" y="0"/>
                      <a:pt x="2153" y="0"/>
                    </a:cubicBezTo>
                    <a:close/>
                  </a:path>
                </a:pathLst>
              </a:custGeom>
              <a:solidFill>
                <a:srgbClr val="459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084" tIns="33084" rIns="33084" bIns="33084" numCol="1" anchor="ctr">
                <a:noAutofit/>
              </a:bodyPr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C4C4C"/>
                    </a:solidFill>
                  </a:defRPr>
                </a:pPr>
                <a:endParaRPr lang="en-US" sz="996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Shape 5178">
                <a:extLst>
                  <a:ext uri="{FF2B5EF4-FFF2-40B4-BE49-F238E27FC236}">
                    <a16:creationId xmlns:a16="http://schemas.microsoft.com/office/drawing/2014/main" id="{03CD91FF-6424-4663-BF60-C2E997F28676}"/>
                  </a:ext>
                </a:extLst>
              </p:cNvPr>
              <p:cNvSpPr/>
              <p:nvPr/>
            </p:nvSpPr>
            <p:spPr>
              <a:xfrm>
                <a:off x="1815028" y="2780945"/>
                <a:ext cx="1849246" cy="352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1500" cap="all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 defTabSz="415425" fontAlgn="base">
                  <a:lnSpc>
                    <a:spcPct val="120000"/>
                  </a:lnSpc>
                  <a:spcAft>
                    <a:spcPct val="0"/>
                  </a:spcAft>
                </a:pPr>
                <a:r>
                  <a:rPr lang="zh-CN" altLang="en-US" sz="996" b="1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48F39C1-928A-46B4-A5E9-5F5A6C1F4B10}"/>
                </a:ext>
              </a:extLst>
            </p:cNvPr>
            <p:cNvGrpSpPr/>
            <p:nvPr/>
          </p:nvGrpSpPr>
          <p:grpSpPr>
            <a:xfrm>
              <a:off x="2007331" y="3486503"/>
              <a:ext cx="2671433" cy="375475"/>
              <a:chOff x="1205565" y="3434598"/>
              <a:chExt cx="3076490" cy="432407"/>
            </a:xfrm>
            <a:solidFill>
              <a:srgbClr val="366CA2"/>
            </a:solidFill>
          </p:grpSpPr>
          <p:sp>
            <p:nvSpPr>
              <p:cNvPr id="28" name="Shape 5174">
                <a:extLst>
                  <a:ext uri="{FF2B5EF4-FFF2-40B4-BE49-F238E27FC236}">
                    <a16:creationId xmlns:a16="http://schemas.microsoft.com/office/drawing/2014/main" id="{AE16351D-D45D-44D1-B0A0-C3B31DDE5376}"/>
                  </a:ext>
                </a:extLst>
              </p:cNvPr>
              <p:cNvSpPr/>
              <p:nvPr/>
            </p:nvSpPr>
            <p:spPr>
              <a:xfrm>
                <a:off x="1205565" y="3434598"/>
                <a:ext cx="3076490" cy="432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9967" y="0"/>
                    </a:lnTo>
                    <a:lnTo>
                      <a:pt x="1633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5F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084" tIns="33084" rIns="33084" bIns="33084" numCol="1" anchor="ctr">
                <a:noAutofit/>
              </a:bodyPr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C4C4C"/>
                    </a:solidFill>
                  </a:defRPr>
                </a:pPr>
                <a:endParaRPr lang="en-US" sz="996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Shape 5179">
                <a:extLst>
                  <a:ext uri="{FF2B5EF4-FFF2-40B4-BE49-F238E27FC236}">
                    <a16:creationId xmlns:a16="http://schemas.microsoft.com/office/drawing/2014/main" id="{C5010328-A21B-49C3-9203-7B2FF46BB168}"/>
                  </a:ext>
                </a:extLst>
              </p:cNvPr>
              <p:cNvSpPr/>
              <p:nvPr/>
            </p:nvSpPr>
            <p:spPr>
              <a:xfrm>
                <a:off x="1422332" y="3474643"/>
                <a:ext cx="2634639" cy="3523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1500" cap="all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 defTabSz="415425" fontAlgn="base">
                  <a:lnSpc>
                    <a:spcPct val="120000"/>
                  </a:lnSpc>
                  <a:spcAft>
                    <a:spcPct val="0"/>
                  </a:spcAft>
                </a:pPr>
                <a:r>
                  <a:rPr lang="zh-CN" altLang="en-US" sz="996" b="1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DB528F1-E809-44FD-833E-2073AAD2AA74}"/>
                </a:ext>
              </a:extLst>
            </p:cNvPr>
            <p:cNvGrpSpPr/>
            <p:nvPr/>
          </p:nvGrpSpPr>
          <p:grpSpPr>
            <a:xfrm>
              <a:off x="1679118" y="4080505"/>
              <a:ext cx="3316937" cy="375475"/>
              <a:chOff x="827585" y="4118665"/>
              <a:chExt cx="3819870" cy="432407"/>
            </a:xfrm>
            <a:solidFill>
              <a:srgbClr val="2D634E"/>
            </a:solidFill>
          </p:grpSpPr>
          <p:sp>
            <p:nvSpPr>
              <p:cNvPr id="31" name="Shape 5175">
                <a:extLst>
                  <a:ext uri="{FF2B5EF4-FFF2-40B4-BE49-F238E27FC236}">
                    <a16:creationId xmlns:a16="http://schemas.microsoft.com/office/drawing/2014/main" id="{B67EBCB4-D36A-488A-A134-22705B9632BB}"/>
                  </a:ext>
                </a:extLst>
              </p:cNvPr>
              <p:cNvSpPr/>
              <p:nvPr/>
            </p:nvSpPr>
            <p:spPr>
              <a:xfrm>
                <a:off x="827585" y="4118665"/>
                <a:ext cx="3819870" cy="432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285" y="0"/>
                    </a:lnTo>
                    <a:cubicBezTo>
                      <a:pt x="20285" y="0"/>
                      <a:pt x="1315" y="0"/>
                      <a:pt x="1315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3084" tIns="33084" rIns="33084" bIns="33084" numCol="1" anchor="ctr">
                <a:noAutofit/>
              </a:bodyPr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C4C4C"/>
                    </a:solidFill>
                  </a:defRPr>
                </a:pPr>
                <a:endParaRPr lang="en-US" sz="996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Shape 5180">
                <a:extLst>
                  <a:ext uri="{FF2B5EF4-FFF2-40B4-BE49-F238E27FC236}">
                    <a16:creationId xmlns:a16="http://schemas.microsoft.com/office/drawing/2014/main" id="{F9EA7A4C-3075-42E7-A461-4C1AC6197D6E}"/>
                  </a:ext>
                </a:extLst>
              </p:cNvPr>
              <p:cNvSpPr/>
              <p:nvPr/>
            </p:nvSpPr>
            <p:spPr>
              <a:xfrm>
                <a:off x="1072475" y="4158709"/>
                <a:ext cx="3334354" cy="352318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100000"/>
                  </a:lnSpc>
                  <a:spcBef>
                    <a:spcPts val="0"/>
                  </a:spcBef>
                  <a:defRPr sz="1500" cap="all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 algn="ctr" defTabSz="415425" fontAlgn="base">
                  <a:lnSpc>
                    <a:spcPct val="120000"/>
                  </a:lnSpc>
                  <a:spcAft>
                    <a:spcPct val="0"/>
                  </a:spcAft>
                </a:pPr>
                <a:r>
                  <a:rPr lang="zh-CN" altLang="en-US" sz="996" b="1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0D8977-51A3-4555-BE3E-BEB85E5C08C5}"/>
              </a:ext>
            </a:extLst>
          </p:cNvPr>
          <p:cNvGrpSpPr/>
          <p:nvPr/>
        </p:nvGrpSpPr>
        <p:grpSpPr>
          <a:xfrm>
            <a:off x="4830181" y="1617094"/>
            <a:ext cx="2994185" cy="3279962"/>
            <a:chOff x="5379963" y="1266017"/>
            <a:chExt cx="2253855" cy="3279962"/>
          </a:xfrm>
        </p:grpSpPr>
        <p:sp>
          <p:nvSpPr>
            <p:cNvPr id="45" name="Round Same Side Corner Rectangle 76">
              <a:extLst>
                <a:ext uri="{FF2B5EF4-FFF2-40B4-BE49-F238E27FC236}">
                  <a16:creationId xmlns:a16="http://schemas.microsoft.com/office/drawing/2014/main" id="{185D64FF-F1F6-4264-B338-6599CB37ED74}"/>
                </a:ext>
              </a:extLst>
            </p:cNvPr>
            <p:cNvSpPr/>
            <p:nvPr/>
          </p:nvSpPr>
          <p:spPr>
            <a:xfrm rot="10800000" flipH="1">
              <a:off x="5379963" y="1308809"/>
              <a:ext cx="43332" cy="446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265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449" tIns="35724" rIns="71449" bIns="35724" rtlCol="0" anchor="ctr"/>
            <a:lstStyle/>
            <a:p>
              <a:pPr algn="ctr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bg-BG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Round Same Side Corner Rectangle 67">
              <a:extLst>
                <a:ext uri="{FF2B5EF4-FFF2-40B4-BE49-F238E27FC236}">
                  <a16:creationId xmlns:a16="http://schemas.microsoft.com/office/drawing/2014/main" id="{BCE3353A-9E5C-4ED9-A375-ACD587B33986}"/>
                </a:ext>
              </a:extLst>
            </p:cNvPr>
            <p:cNvSpPr/>
            <p:nvPr/>
          </p:nvSpPr>
          <p:spPr>
            <a:xfrm rot="10800000" flipH="1">
              <a:off x="5381387" y="1985515"/>
              <a:ext cx="43332" cy="446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449" tIns="35724" rIns="71449" bIns="35724" rtlCol="0" anchor="ctr"/>
            <a:lstStyle/>
            <a:p>
              <a:pPr algn="ctr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bg-BG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Round Same Side Corner Rectangle 68">
              <a:extLst>
                <a:ext uri="{FF2B5EF4-FFF2-40B4-BE49-F238E27FC236}">
                  <a16:creationId xmlns:a16="http://schemas.microsoft.com/office/drawing/2014/main" id="{8B001C74-5A25-4244-A5E2-55E8DBE002F0}"/>
                </a:ext>
              </a:extLst>
            </p:cNvPr>
            <p:cNvSpPr/>
            <p:nvPr/>
          </p:nvSpPr>
          <p:spPr>
            <a:xfrm rot="10800000" flipH="1">
              <a:off x="5379963" y="2662221"/>
              <a:ext cx="43332" cy="446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449" tIns="35724" rIns="71449" bIns="35724" rtlCol="0" anchor="ctr"/>
            <a:lstStyle/>
            <a:p>
              <a:pPr algn="ctr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bg-BG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Round Same Side Corner Rectangle 69">
              <a:extLst>
                <a:ext uri="{FF2B5EF4-FFF2-40B4-BE49-F238E27FC236}">
                  <a16:creationId xmlns:a16="http://schemas.microsoft.com/office/drawing/2014/main" id="{494E7BFE-3ACB-4A6B-BF23-F9D8F592AA15}"/>
                </a:ext>
              </a:extLst>
            </p:cNvPr>
            <p:cNvSpPr/>
            <p:nvPr/>
          </p:nvSpPr>
          <p:spPr>
            <a:xfrm rot="10800000" flipH="1">
              <a:off x="5381387" y="3338927"/>
              <a:ext cx="43332" cy="446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449" tIns="35724" rIns="71449" bIns="35724" rtlCol="0" anchor="ctr"/>
            <a:lstStyle/>
            <a:p>
              <a:pPr algn="ctr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bg-BG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B07317E-C298-41F0-8912-575E98AA84BE}"/>
                </a:ext>
              </a:extLst>
            </p:cNvPr>
            <p:cNvGrpSpPr/>
            <p:nvPr/>
          </p:nvGrpSpPr>
          <p:grpSpPr>
            <a:xfrm>
              <a:off x="5500608" y="1266017"/>
              <a:ext cx="2133210" cy="585305"/>
              <a:chOff x="5228512" y="877425"/>
              <a:chExt cx="3190504" cy="674051"/>
            </a:xfrm>
          </p:grpSpPr>
          <p:sp>
            <p:nvSpPr>
              <p:cNvPr id="37" name="TextBox 20">
                <a:extLst>
                  <a:ext uri="{FF2B5EF4-FFF2-40B4-BE49-F238E27FC236}">
                    <a16:creationId xmlns:a16="http://schemas.microsoft.com/office/drawing/2014/main" id="{A2C9C79C-E3EA-43B8-9BF9-475AC59E47DF}"/>
                  </a:ext>
                </a:extLst>
              </p:cNvPr>
              <p:cNvSpPr txBox="1"/>
              <p:nvPr/>
            </p:nvSpPr>
            <p:spPr>
              <a:xfrm>
                <a:off x="5228512" y="1126145"/>
                <a:ext cx="3190504" cy="425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双击替换此部分内容，这里的内容仅作为文字排版占位显示。</a:t>
                </a: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26F87D2B-168C-4BCE-BF54-AD61B9F15D3A}"/>
                  </a:ext>
                </a:extLst>
              </p:cNvPr>
              <p:cNvSpPr/>
              <p:nvPr/>
            </p:nvSpPr>
            <p:spPr>
              <a:xfrm>
                <a:off x="5228513" y="877425"/>
                <a:ext cx="1212765" cy="23319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935665C-8112-44F1-9E8D-80981818C9AF}"/>
                </a:ext>
              </a:extLst>
            </p:cNvPr>
            <p:cNvGrpSpPr/>
            <p:nvPr/>
          </p:nvGrpSpPr>
          <p:grpSpPr>
            <a:xfrm>
              <a:off x="5500608" y="1934257"/>
              <a:ext cx="2133210" cy="569344"/>
              <a:chOff x="5228512" y="1646990"/>
              <a:chExt cx="3190504" cy="655672"/>
            </a:xfrm>
          </p:grpSpPr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45745FE6-52C9-433E-B4BF-39905274E9A3}"/>
                  </a:ext>
                </a:extLst>
              </p:cNvPr>
              <p:cNvSpPr txBox="1"/>
              <p:nvPr/>
            </p:nvSpPr>
            <p:spPr>
              <a:xfrm>
                <a:off x="5228512" y="1877331"/>
                <a:ext cx="3190504" cy="425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双击替换此部分内容，这里的内容仅作为文字排版占位显示。</a:t>
                </a:r>
              </a:p>
            </p:txBody>
          </p:sp>
          <p:sp>
            <p:nvSpPr>
              <p:cNvPr id="41" name="Rectangle 73">
                <a:extLst>
                  <a:ext uri="{FF2B5EF4-FFF2-40B4-BE49-F238E27FC236}">
                    <a16:creationId xmlns:a16="http://schemas.microsoft.com/office/drawing/2014/main" id="{36890FF1-CDA1-4E46-9070-1227C828D5F7}"/>
                  </a:ext>
                </a:extLst>
              </p:cNvPr>
              <p:cNvSpPr/>
              <p:nvPr/>
            </p:nvSpPr>
            <p:spPr>
              <a:xfrm>
                <a:off x="5228513" y="1646990"/>
                <a:ext cx="1212765" cy="23319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2752891-AC4E-4F08-93DD-F42A7E681457}"/>
                </a:ext>
              </a:extLst>
            </p:cNvPr>
            <p:cNvGrpSpPr/>
            <p:nvPr/>
          </p:nvGrpSpPr>
          <p:grpSpPr>
            <a:xfrm>
              <a:off x="5500607" y="2615089"/>
              <a:ext cx="2133209" cy="577407"/>
              <a:chOff x="5228511" y="2431057"/>
              <a:chExt cx="3190503" cy="664958"/>
            </a:xfrm>
          </p:grpSpPr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3C0FE96F-1574-40DF-BF3B-70DF775B6C3D}"/>
                  </a:ext>
                </a:extLst>
              </p:cNvPr>
              <p:cNvSpPr txBox="1"/>
              <p:nvPr/>
            </p:nvSpPr>
            <p:spPr>
              <a:xfrm>
                <a:off x="5228511" y="2670682"/>
                <a:ext cx="3190503" cy="425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双击替换此部分内容，这里的内容仅作为文字排版占位显示。</a:t>
                </a:r>
              </a:p>
            </p:txBody>
          </p:sp>
          <p:sp>
            <p:nvSpPr>
              <p:cNvPr id="44" name="Rectangle 75">
                <a:extLst>
                  <a:ext uri="{FF2B5EF4-FFF2-40B4-BE49-F238E27FC236}">
                    <a16:creationId xmlns:a16="http://schemas.microsoft.com/office/drawing/2014/main" id="{82E5F334-509C-42D6-827F-244A58EE0925}"/>
                  </a:ext>
                </a:extLst>
              </p:cNvPr>
              <p:cNvSpPr/>
              <p:nvPr/>
            </p:nvSpPr>
            <p:spPr>
              <a:xfrm>
                <a:off x="5228512" y="2431057"/>
                <a:ext cx="1212765" cy="23319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  <p:sp>
          <p:nvSpPr>
            <p:cNvPr id="46" name="Round Same Side Corner Rectangle 77">
              <a:extLst>
                <a:ext uri="{FF2B5EF4-FFF2-40B4-BE49-F238E27FC236}">
                  <a16:creationId xmlns:a16="http://schemas.microsoft.com/office/drawing/2014/main" id="{D4C523C8-6DFE-4DA6-A63B-69F938666E29}"/>
                </a:ext>
              </a:extLst>
            </p:cNvPr>
            <p:cNvSpPr/>
            <p:nvPr/>
          </p:nvSpPr>
          <p:spPr>
            <a:xfrm rot="10800000" flipH="1">
              <a:off x="5381387" y="4015635"/>
              <a:ext cx="43332" cy="446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265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449" tIns="35724" rIns="71449" bIns="35724" rtlCol="0" anchor="ctr"/>
            <a:lstStyle/>
            <a:p>
              <a:pPr algn="ctr"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bg-BG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446ED26-8636-4D07-B904-5DB68684AA7E}"/>
                </a:ext>
              </a:extLst>
            </p:cNvPr>
            <p:cNvGrpSpPr/>
            <p:nvPr/>
          </p:nvGrpSpPr>
          <p:grpSpPr>
            <a:xfrm>
              <a:off x="5500608" y="3289766"/>
              <a:ext cx="2133210" cy="573214"/>
              <a:chOff x="5228512" y="3208030"/>
              <a:chExt cx="3190504" cy="660129"/>
            </a:xfrm>
          </p:grpSpPr>
          <p:sp>
            <p:nvSpPr>
              <p:cNvPr id="48" name="TextBox 28">
                <a:extLst>
                  <a:ext uri="{FF2B5EF4-FFF2-40B4-BE49-F238E27FC236}">
                    <a16:creationId xmlns:a16="http://schemas.microsoft.com/office/drawing/2014/main" id="{4D79F52C-A3F8-4343-B80D-3ECE9D430910}"/>
                  </a:ext>
                </a:extLst>
              </p:cNvPr>
              <p:cNvSpPr txBox="1"/>
              <p:nvPr/>
            </p:nvSpPr>
            <p:spPr>
              <a:xfrm>
                <a:off x="5228512" y="3442826"/>
                <a:ext cx="3190504" cy="425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双击替换此部分内容，这里的内容仅作为文字排版占位显示。</a:t>
                </a:r>
              </a:p>
            </p:txBody>
          </p:sp>
          <p:sp>
            <p:nvSpPr>
              <p:cNvPr id="49" name="Rectangle 79">
                <a:extLst>
                  <a:ext uri="{FF2B5EF4-FFF2-40B4-BE49-F238E27FC236}">
                    <a16:creationId xmlns:a16="http://schemas.microsoft.com/office/drawing/2014/main" id="{5F52064A-AAB8-43F9-9468-A240932DF9F3}"/>
                  </a:ext>
                </a:extLst>
              </p:cNvPr>
              <p:cNvSpPr/>
              <p:nvPr/>
            </p:nvSpPr>
            <p:spPr>
              <a:xfrm>
                <a:off x="5228513" y="3208030"/>
                <a:ext cx="1212765" cy="23319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1532895-AFCB-4B04-9FA4-0F3CE9163FCF}"/>
                </a:ext>
              </a:extLst>
            </p:cNvPr>
            <p:cNvGrpSpPr/>
            <p:nvPr/>
          </p:nvGrpSpPr>
          <p:grpSpPr>
            <a:xfrm>
              <a:off x="5500608" y="3973975"/>
              <a:ext cx="2133208" cy="572004"/>
              <a:chOff x="5228512" y="3995993"/>
              <a:chExt cx="3190501" cy="658736"/>
            </a:xfrm>
          </p:grpSpPr>
          <p:sp>
            <p:nvSpPr>
              <p:cNvPr id="51" name="TextBox 30">
                <a:extLst>
                  <a:ext uri="{FF2B5EF4-FFF2-40B4-BE49-F238E27FC236}">
                    <a16:creationId xmlns:a16="http://schemas.microsoft.com/office/drawing/2014/main" id="{A9BA7E4F-DF06-417E-8E90-B14A416DC392}"/>
                  </a:ext>
                </a:extLst>
              </p:cNvPr>
              <p:cNvSpPr txBox="1"/>
              <p:nvPr/>
            </p:nvSpPr>
            <p:spPr>
              <a:xfrm>
                <a:off x="5228512" y="4229396"/>
                <a:ext cx="3190501" cy="425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双击替换此部分内容，这里的内容仅作为文字排版占位显示。</a:t>
                </a:r>
              </a:p>
            </p:txBody>
          </p:sp>
          <p:sp>
            <p:nvSpPr>
              <p:cNvPr id="52" name="Rectangle 81">
                <a:extLst>
                  <a:ext uri="{FF2B5EF4-FFF2-40B4-BE49-F238E27FC236}">
                    <a16:creationId xmlns:a16="http://schemas.microsoft.com/office/drawing/2014/main" id="{1E942209-4404-4A35-8F99-8648B87F3B62}"/>
                  </a:ext>
                </a:extLst>
              </p:cNvPr>
              <p:cNvSpPr/>
              <p:nvPr/>
            </p:nvSpPr>
            <p:spPr>
              <a:xfrm>
                <a:off x="5228513" y="3995993"/>
                <a:ext cx="1212765" cy="23319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F5BBF13-5130-4F10-9B47-8AB0A7D3AC6F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D005A24-1492-41AE-BB4A-CC510B115B2E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804364A-7F4A-4E8D-BE81-1B6EB9C9C335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C675143-8B6B-4AFA-95D5-9699D941F492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4179BA7-2BBA-40B8-8687-FC6B7290B06E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355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9">
        <p:fade/>
      </p:transition>
    </mc:Choice>
    <mc:Fallback xmlns="">
      <p:transition spd="med" advTm="2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图片 115">
            <a:extLst>
              <a:ext uri="{FF2B5EF4-FFF2-40B4-BE49-F238E27FC236}">
                <a16:creationId xmlns:a16="http://schemas.microsoft.com/office/drawing/2014/main" id="{B5F7E152-C81D-44DD-AF1B-93DCA708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438" y="447027"/>
            <a:ext cx="9690100" cy="4386773"/>
          </a:xfrm>
          <a:prstGeom prst="rect">
            <a:avLst/>
          </a:prstGeom>
        </p:spPr>
      </p:pic>
      <p:sp>
        <p:nvSpPr>
          <p:cNvPr id="102" name="矩形 101">
            <a:extLst>
              <a:ext uri="{FF2B5EF4-FFF2-40B4-BE49-F238E27FC236}">
                <a16:creationId xmlns:a16="http://schemas.microsoft.com/office/drawing/2014/main" id="{7DBA3C0D-2CD4-4AE9-BC24-5BADB8DC16AA}"/>
              </a:ext>
            </a:extLst>
          </p:cNvPr>
          <p:cNvSpPr/>
          <p:nvPr/>
        </p:nvSpPr>
        <p:spPr>
          <a:xfrm>
            <a:off x="0" y="4812531"/>
            <a:ext cx="9144000" cy="330968"/>
          </a:xfrm>
          <a:prstGeom prst="rect">
            <a:avLst/>
          </a:prstGeom>
          <a:solidFill>
            <a:srgbClr val="2D6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9982EC-89F5-4522-A71B-26B6BAEDD679}"/>
              </a:ext>
            </a:extLst>
          </p:cNvPr>
          <p:cNvSpPr/>
          <p:nvPr/>
        </p:nvSpPr>
        <p:spPr>
          <a:xfrm>
            <a:off x="3205527" y="2408497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Sichuan Normal University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2BCF2E-811D-4609-A3EB-2DE57938A22E}"/>
              </a:ext>
            </a:extLst>
          </p:cNvPr>
          <p:cNvSpPr/>
          <p:nvPr/>
        </p:nvSpPr>
        <p:spPr>
          <a:xfrm>
            <a:off x="2170934" y="1511146"/>
            <a:ext cx="5085650" cy="90024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2D634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THANK  YOU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D634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8E688C40-B791-42C1-87A2-BD6064729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631" y="2724855"/>
            <a:ext cx="4311962" cy="2888201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C7BBEE6-E799-41BE-B3CA-132541572E78}"/>
              </a:ext>
            </a:extLst>
          </p:cNvPr>
          <p:cNvCxnSpPr/>
          <p:nvPr/>
        </p:nvCxnSpPr>
        <p:spPr>
          <a:xfrm flipH="1">
            <a:off x="2002386" y="2444045"/>
            <a:ext cx="503181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69E2392F-6026-4F7A-A99F-25F79301DF93}"/>
              </a:ext>
            </a:extLst>
          </p:cNvPr>
          <p:cNvGrpSpPr/>
          <p:nvPr/>
        </p:nvGrpSpPr>
        <p:grpSpPr>
          <a:xfrm>
            <a:off x="-379573" y="-2656127"/>
            <a:ext cx="9898223" cy="4187255"/>
            <a:chOff x="-379573" y="-2656127"/>
            <a:chExt cx="9898223" cy="4187255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D9600B74-7473-43A6-838D-F61E15A39F09}"/>
                </a:ext>
              </a:extLst>
            </p:cNvPr>
            <p:cNvGrpSpPr/>
            <p:nvPr/>
          </p:nvGrpSpPr>
          <p:grpSpPr>
            <a:xfrm>
              <a:off x="-379573" y="-2656127"/>
              <a:ext cx="9898223" cy="3922287"/>
              <a:chOff x="-379573" y="-2656127"/>
              <a:chExt cx="9898223" cy="3922287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3D4BCF2C-FE12-4C2E-A818-44064D48E970}"/>
                  </a:ext>
                </a:extLst>
              </p:cNvPr>
              <p:cNvSpPr/>
              <p:nvPr/>
            </p:nvSpPr>
            <p:spPr>
              <a:xfrm>
                <a:off x="-379573" y="-2570680"/>
                <a:ext cx="9893300" cy="3836840"/>
              </a:xfrm>
              <a:prstGeom prst="ellipse">
                <a:avLst/>
              </a:prstGeom>
              <a:solidFill>
                <a:srgbClr val="6967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CB0BFC1-3A08-43B5-BBE8-9752B29FD820}"/>
                  </a:ext>
                </a:extLst>
              </p:cNvPr>
              <p:cNvSpPr/>
              <p:nvPr/>
            </p:nvSpPr>
            <p:spPr>
              <a:xfrm>
                <a:off x="-374650" y="-2656127"/>
                <a:ext cx="9893300" cy="3836840"/>
              </a:xfrm>
              <a:prstGeom prst="ellipse">
                <a:avLst/>
              </a:prstGeom>
              <a:solidFill>
                <a:srgbClr val="2D6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65D71D1-03A0-4FD7-8CCB-17999BD802F2}"/>
                </a:ext>
              </a:extLst>
            </p:cNvPr>
            <p:cNvSpPr/>
            <p:nvPr/>
          </p:nvSpPr>
          <p:spPr>
            <a:xfrm>
              <a:off x="4256329" y="851862"/>
              <a:ext cx="679266" cy="679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2A1360B-2E89-40CB-9E30-DE1936E9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165" y="894297"/>
              <a:ext cx="565332" cy="569551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95AD906-EB2F-4079-BA63-18B1CF9713CF}"/>
              </a:ext>
            </a:extLst>
          </p:cNvPr>
          <p:cNvGrpSpPr/>
          <p:nvPr/>
        </p:nvGrpSpPr>
        <p:grpSpPr>
          <a:xfrm>
            <a:off x="3676191" y="3107309"/>
            <a:ext cx="1684199" cy="330968"/>
            <a:chOff x="6431805" y="3820504"/>
            <a:chExt cx="1684199" cy="330968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7A4EB7E-9886-4003-AD06-07BECBF34018}"/>
                </a:ext>
              </a:extLst>
            </p:cNvPr>
            <p:cNvSpPr/>
            <p:nvPr/>
          </p:nvSpPr>
          <p:spPr>
            <a:xfrm>
              <a:off x="6485831" y="3842820"/>
              <a:ext cx="1574790" cy="284693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kumimoji="1" lang="zh-CN" altLang="en-US" b="1" dirty="0">
                  <a:solidFill>
                    <a:srgbClr val="2D634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使用者：川师师生</a:t>
              </a:r>
              <a:endParaRPr kumimoji="1" lang="en-US" altLang="zh-CN" b="1" dirty="0">
                <a:solidFill>
                  <a:srgbClr val="2D634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46C705E2-ED91-408D-980D-7383EF3A23E3}"/>
                </a:ext>
              </a:extLst>
            </p:cNvPr>
            <p:cNvSpPr/>
            <p:nvPr/>
          </p:nvSpPr>
          <p:spPr>
            <a:xfrm>
              <a:off x="6431805" y="3820504"/>
              <a:ext cx="1684199" cy="3309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326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84268A6-6178-4DFE-A286-78E186120B84}"/>
              </a:ext>
            </a:extLst>
          </p:cNvPr>
          <p:cNvSpPr/>
          <p:nvPr/>
        </p:nvSpPr>
        <p:spPr>
          <a:xfrm>
            <a:off x="-1589314" y="-3069771"/>
            <a:ext cx="12039600" cy="2844799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AB7369-0CBC-49FE-919A-1664B14FD01C}"/>
              </a:ext>
            </a:extLst>
          </p:cNvPr>
          <p:cNvSpPr/>
          <p:nvPr/>
        </p:nvSpPr>
        <p:spPr>
          <a:xfrm>
            <a:off x="2541850" y="2757309"/>
            <a:ext cx="4050454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（版权说明：本模板所有字体和图片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禁止商用）</a:t>
            </a:r>
          </a:p>
        </p:txBody>
      </p:sp>
    </p:spTree>
    <p:extLst>
      <p:ext uri="{BB962C8B-B14F-4D97-AF65-F5344CB8AC3E}">
        <p14:creationId xmlns:p14="http://schemas.microsoft.com/office/powerpoint/2010/main" val="325149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5">
        <p14:ferris dir="l"/>
      </p:transition>
    </mc:Choice>
    <mc:Fallback xmlns="">
      <p:transition spd="slow" advTm="76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2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7630"/>
            <a:ext cx="9144000" cy="100584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97577" y="4138940"/>
            <a:ext cx="139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刘丽君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6045429" y="4124054"/>
            <a:ext cx="251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四川师范大学</a:t>
            </a:r>
          </a:p>
        </p:txBody>
      </p:sp>
      <p:pic>
        <p:nvPicPr>
          <p:cNvPr id="8" name="图片 7" descr="图片包含 黑色, 文字&#10;&#10;描述已自动生成">
            <a:extLst>
              <a:ext uri="{FF2B5EF4-FFF2-40B4-BE49-F238E27FC236}">
                <a16:creationId xmlns:a16="http://schemas.microsoft.com/office/drawing/2014/main" id="{0C3F4653-6FCF-48D1-B1BB-E20ABAF20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9144000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45"/>
    </mc:Choice>
    <mc:Fallback xmlns="">
      <p:transition advTm="1545"/>
    </mc:Fallback>
  </mc:AlternateContent>
  <p:extLst mod="1"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F99C23-844E-4845-A8A6-AF77F13ED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254" y="2726180"/>
            <a:ext cx="1532743" cy="15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25E8D7-AC7B-4095-96DF-F73FAB818886}"/>
              </a:ext>
            </a:extLst>
          </p:cNvPr>
          <p:cNvSpPr/>
          <p:nvPr/>
        </p:nvSpPr>
        <p:spPr>
          <a:xfrm>
            <a:off x="0" y="2383631"/>
            <a:ext cx="9144000" cy="1676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srgbClr val="38945D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文本框 770">
            <a:extLst>
              <a:ext uri="{FF2B5EF4-FFF2-40B4-BE49-F238E27FC236}">
                <a16:creationId xmlns:a16="http://schemas.microsoft.com/office/drawing/2014/main" id="{96EB98B2-3EA1-497F-A1B8-40D81CE2F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044" y="2769394"/>
            <a:ext cx="2805113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4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14F36A-A4A4-476D-884B-5F107E5C14FB}"/>
              </a:ext>
            </a:extLst>
          </p:cNvPr>
          <p:cNvSpPr/>
          <p:nvPr/>
        </p:nvSpPr>
        <p:spPr>
          <a:xfrm>
            <a:off x="6155752" y="3389806"/>
            <a:ext cx="1620957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双击输入替换内容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F3716AE-A599-4342-9119-E5063B87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144"/>
            <a:ext cx="4680500" cy="4680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F64A29-99B2-45E7-8BF5-503D4C6F1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75" y="2098015"/>
            <a:ext cx="285317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91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638">
        <p15:prstTrans prst="pageCurlDouble"/>
      </p:transition>
    </mc:Choice>
    <mc:Fallback xmlns="">
      <p:transition spd="slow" advTm="163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983C6FA-2BDB-4027-B6FE-8B6A1BC3B890}"/>
              </a:ext>
            </a:extLst>
          </p:cNvPr>
          <p:cNvSpPr>
            <a:spLocks noChangeAspect="1"/>
          </p:cNvSpPr>
          <p:nvPr/>
        </p:nvSpPr>
        <p:spPr>
          <a:xfrm rot="10800000">
            <a:off x="-78101" y="-83732"/>
            <a:ext cx="3636000" cy="3898131"/>
          </a:xfrm>
          <a:custGeom>
            <a:avLst/>
            <a:gdLst>
              <a:gd name="connsiteX0" fmla="*/ 2730500 w 2730500"/>
              <a:gd name="connsiteY0" fmla="*/ 2927350 h 2927350"/>
              <a:gd name="connsiteX1" fmla="*/ 0 w 2730500"/>
              <a:gd name="connsiteY1" fmla="*/ 2927350 h 2927350"/>
              <a:gd name="connsiteX2" fmla="*/ 0 w 2730500"/>
              <a:gd name="connsiteY2" fmla="*/ 825500 h 2927350"/>
              <a:gd name="connsiteX3" fmla="*/ 1365250 w 2730500"/>
              <a:gd name="connsiteY3" fmla="*/ 0 h 2927350"/>
              <a:gd name="connsiteX4" fmla="*/ 2730500 w 2730500"/>
              <a:gd name="connsiteY4" fmla="*/ 825500 h 29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2927350">
                <a:moveTo>
                  <a:pt x="2730500" y="2927350"/>
                </a:moveTo>
                <a:lnTo>
                  <a:pt x="0" y="2927350"/>
                </a:lnTo>
                <a:lnTo>
                  <a:pt x="0" y="825500"/>
                </a:lnTo>
                <a:lnTo>
                  <a:pt x="1365250" y="0"/>
                </a:lnTo>
                <a:lnTo>
                  <a:pt x="2730500" y="82550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58C10A4-4EC2-45D8-9A6B-8FE84209BF02}"/>
              </a:ext>
            </a:extLst>
          </p:cNvPr>
          <p:cNvSpPr/>
          <p:nvPr/>
        </p:nvSpPr>
        <p:spPr>
          <a:xfrm rot="10800000">
            <a:off x="0" y="-1"/>
            <a:ext cx="3479800" cy="3730669"/>
          </a:xfrm>
          <a:custGeom>
            <a:avLst/>
            <a:gdLst>
              <a:gd name="connsiteX0" fmla="*/ 2730500 w 2730500"/>
              <a:gd name="connsiteY0" fmla="*/ 2927350 h 2927350"/>
              <a:gd name="connsiteX1" fmla="*/ 0 w 2730500"/>
              <a:gd name="connsiteY1" fmla="*/ 2927350 h 2927350"/>
              <a:gd name="connsiteX2" fmla="*/ 0 w 2730500"/>
              <a:gd name="connsiteY2" fmla="*/ 825500 h 2927350"/>
              <a:gd name="connsiteX3" fmla="*/ 1365250 w 2730500"/>
              <a:gd name="connsiteY3" fmla="*/ 0 h 2927350"/>
              <a:gd name="connsiteX4" fmla="*/ 2730500 w 2730500"/>
              <a:gd name="connsiteY4" fmla="*/ 825500 h 29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2927350">
                <a:moveTo>
                  <a:pt x="2730500" y="2927350"/>
                </a:moveTo>
                <a:lnTo>
                  <a:pt x="0" y="2927350"/>
                </a:lnTo>
                <a:lnTo>
                  <a:pt x="0" y="825500"/>
                </a:lnTo>
                <a:lnTo>
                  <a:pt x="1365250" y="0"/>
                </a:lnTo>
                <a:lnTo>
                  <a:pt x="2730500" y="82550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30439" r="-304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Hexagon 61">
            <a:extLst>
              <a:ext uri="{FF2B5EF4-FFF2-40B4-BE49-F238E27FC236}">
                <a16:creationId xmlns:a16="http://schemas.microsoft.com/office/drawing/2014/main" id="{6FB31526-217D-4C68-9C7E-261F97344555}"/>
              </a:ext>
            </a:extLst>
          </p:cNvPr>
          <p:cNvSpPr/>
          <p:nvPr/>
        </p:nvSpPr>
        <p:spPr>
          <a:xfrm rot="5400000">
            <a:off x="2383055" y="2887929"/>
            <a:ext cx="828239" cy="65405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01600" dist="12700" sx="110000" sy="110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907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F7BF99-882C-4F5C-BC03-3A51103EF780}"/>
              </a:ext>
            </a:extLst>
          </p:cNvPr>
          <p:cNvSpPr txBox="1"/>
          <p:nvPr/>
        </p:nvSpPr>
        <p:spPr>
          <a:xfrm>
            <a:off x="4598695" y="2417861"/>
            <a:ext cx="196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添加标题说明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527C20-D4D5-4777-99EB-865C8A622209}"/>
              </a:ext>
            </a:extLst>
          </p:cNvPr>
          <p:cNvSpPr txBox="1"/>
          <p:nvPr/>
        </p:nvSpPr>
        <p:spPr>
          <a:xfrm>
            <a:off x="4598695" y="2698809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482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请添加你的内容标题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8265DF-5CC9-4227-B014-E11E0F70C3D1}"/>
              </a:ext>
            </a:extLst>
          </p:cNvPr>
          <p:cNvSpPr txBox="1">
            <a:spLocks/>
          </p:cNvSpPr>
          <p:nvPr/>
        </p:nvSpPr>
        <p:spPr>
          <a:xfrm>
            <a:off x="4699996" y="3229894"/>
            <a:ext cx="3949053" cy="7449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ts val="2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双击替换此部分内容，这里的内容仅作为文字排版占位显示。左侧图片可通过设置图片格式的形状填充处更改文件来源进行修改。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405B83-08C8-45B3-A203-D5AC5D05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89" y="206753"/>
            <a:ext cx="511411" cy="5152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10C0CA-CCB2-4277-A35B-9DFFC0E8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201" y="175307"/>
            <a:ext cx="1627800" cy="546673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8C0235-7024-41F3-986B-D294920F17D2}"/>
              </a:ext>
            </a:extLst>
          </p:cNvPr>
          <p:cNvGrpSpPr/>
          <p:nvPr/>
        </p:nvGrpSpPr>
        <p:grpSpPr>
          <a:xfrm>
            <a:off x="6633550" y="4263229"/>
            <a:ext cx="1921851" cy="276999"/>
            <a:chOff x="6457949" y="4263229"/>
            <a:chExt cx="1921851" cy="27699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5D1A875-44B1-4136-9C36-C58CAACF4694}"/>
                </a:ext>
              </a:extLst>
            </p:cNvPr>
            <p:cNvSpPr/>
            <p:nvPr/>
          </p:nvSpPr>
          <p:spPr>
            <a:xfrm>
              <a:off x="6457949" y="4279899"/>
              <a:ext cx="1921851" cy="2603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E846B58-4A07-47F4-8594-FCAEF4363198}"/>
                </a:ext>
              </a:extLst>
            </p:cNvPr>
            <p:cNvSpPr txBox="1"/>
            <p:nvPr/>
          </p:nvSpPr>
          <p:spPr>
            <a:xfrm>
              <a:off x="6680200" y="4263229"/>
              <a:ext cx="1409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双击替换文字内容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808F2FE2-7258-4355-A074-A9498AEF3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262" y="2819884"/>
            <a:ext cx="815391" cy="8153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12EC77-134F-4784-84BE-F7E58AC045F0}"/>
              </a:ext>
            </a:extLst>
          </p:cNvPr>
          <p:cNvSpPr/>
          <p:nvPr/>
        </p:nvSpPr>
        <p:spPr>
          <a:xfrm>
            <a:off x="4552976" y="2500549"/>
            <a:ext cx="36000" cy="540000"/>
          </a:xfrm>
          <a:prstGeom prst="rect">
            <a:avLst/>
          </a:prstGeom>
          <a:solidFill>
            <a:srgbClr val="007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3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3">
        <p14:ferris dir="l"/>
      </p:transition>
    </mc:Choice>
    <mc:Fallback xmlns="">
      <p:transition spd="slow" advTm="160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72701" y="1278082"/>
            <a:ext cx="1117244" cy="3522518"/>
            <a:chOff x="948742" y="1704109"/>
            <a:chExt cx="1233054" cy="4696691"/>
          </a:xfrm>
          <a:solidFill>
            <a:srgbClr val="366CA2"/>
          </a:solidFill>
        </p:grpSpPr>
        <p:sp>
          <p:nvSpPr>
            <p:cNvPr id="6" name="矩形 5"/>
            <p:cNvSpPr/>
            <p:nvPr/>
          </p:nvSpPr>
          <p:spPr>
            <a:xfrm>
              <a:off x="948742" y="1704109"/>
              <a:ext cx="1233054" cy="4696691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7" name="矩形 6"/>
            <p:cNvSpPr/>
            <p:nvPr/>
          </p:nvSpPr>
          <p:spPr>
            <a:xfrm>
              <a:off x="1067586" y="1898072"/>
              <a:ext cx="995367" cy="4308764"/>
            </a:xfrm>
            <a:prstGeom prst="rect">
              <a:avLst/>
            </a:prstGeom>
            <a:solidFill>
              <a:srgbClr val="2D634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sp>
        <p:nvSpPr>
          <p:cNvPr id="9" name="矩形 8"/>
          <p:cNvSpPr/>
          <p:nvPr/>
        </p:nvSpPr>
        <p:spPr>
          <a:xfrm>
            <a:off x="780383" y="2701883"/>
            <a:ext cx="901880" cy="674915"/>
          </a:xfrm>
          <a:prstGeom prst="rect">
            <a:avLst/>
          </a:prstGeom>
          <a:solidFill>
            <a:srgbClr val="459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0" name="矩形 9"/>
          <p:cNvSpPr/>
          <p:nvPr/>
        </p:nvSpPr>
        <p:spPr>
          <a:xfrm>
            <a:off x="780383" y="3651878"/>
            <a:ext cx="901880" cy="6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1" name="矩形 10"/>
          <p:cNvSpPr/>
          <p:nvPr/>
        </p:nvSpPr>
        <p:spPr>
          <a:xfrm>
            <a:off x="780383" y="1751888"/>
            <a:ext cx="901880" cy="67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6" name="矩形 15"/>
          <p:cNvSpPr/>
          <p:nvPr/>
        </p:nvSpPr>
        <p:spPr>
          <a:xfrm>
            <a:off x="2153627" y="1278082"/>
            <a:ext cx="6317673" cy="1148721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2" name="矩形 21"/>
          <p:cNvSpPr/>
          <p:nvPr/>
        </p:nvSpPr>
        <p:spPr>
          <a:xfrm>
            <a:off x="2695386" y="3241686"/>
            <a:ext cx="1401340" cy="1247188"/>
          </a:xfrm>
          <a:prstGeom prst="rect">
            <a:avLst/>
          </a:prstGeom>
          <a:solidFill>
            <a:srgbClr val="2D6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3" name="矩形 22"/>
          <p:cNvSpPr/>
          <p:nvPr/>
        </p:nvSpPr>
        <p:spPr>
          <a:xfrm>
            <a:off x="4683758" y="3241686"/>
            <a:ext cx="1401340" cy="1247188"/>
          </a:xfrm>
          <a:prstGeom prst="rect">
            <a:avLst/>
          </a:prstGeom>
          <a:solidFill>
            <a:srgbClr val="2D6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24" name="矩形 23"/>
          <p:cNvSpPr/>
          <p:nvPr/>
        </p:nvSpPr>
        <p:spPr>
          <a:xfrm>
            <a:off x="6676865" y="3241686"/>
            <a:ext cx="1401340" cy="1247188"/>
          </a:xfrm>
          <a:prstGeom prst="rect">
            <a:avLst/>
          </a:prstGeom>
          <a:solidFill>
            <a:srgbClr val="2D6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2669509" y="3376802"/>
            <a:ext cx="1454591" cy="957538"/>
            <a:chOff x="3611149" y="4502397"/>
            <a:chExt cx="1939454" cy="1276717"/>
          </a:xfrm>
        </p:grpSpPr>
        <p:sp>
          <p:nvSpPr>
            <p:cNvPr id="25" name="矩形 24"/>
            <p:cNvSpPr/>
            <p:nvPr/>
          </p:nvSpPr>
          <p:spPr>
            <a:xfrm>
              <a:off x="3911332" y="4502397"/>
              <a:ext cx="1337102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替换标题</a:t>
              </a:r>
            </a:p>
          </p:txBody>
        </p:sp>
        <p:cxnSp>
          <p:nvCxnSpPr>
            <p:cNvPr id="27" name="直接连接符 26"/>
            <p:cNvCxnSpPr>
              <a:cxnSpLocks/>
            </p:cNvCxnSpPr>
            <p:nvPr/>
          </p:nvCxnSpPr>
          <p:spPr>
            <a:xfrm>
              <a:off x="4302790" y="4937504"/>
              <a:ext cx="5541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3611149" y="5009673"/>
              <a:ext cx="193945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在此次双击可输入替换内容，此页图片可自行上传替换。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38485" y="3376793"/>
            <a:ext cx="1454590" cy="960029"/>
            <a:chOff x="3585293" y="4502397"/>
            <a:chExt cx="1939454" cy="1280040"/>
          </a:xfrm>
        </p:grpSpPr>
        <p:sp>
          <p:nvSpPr>
            <p:cNvPr id="32" name="矩形 31"/>
            <p:cNvSpPr/>
            <p:nvPr/>
          </p:nvSpPr>
          <p:spPr>
            <a:xfrm>
              <a:off x="3911330" y="4502397"/>
              <a:ext cx="1337102" cy="410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替换标题</a:t>
              </a:r>
            </a:p>
          </p:txBody>
        </p:sp>
        <p:cxnSp>
          <p:nvCxnSpPr>
            <p:cNvPr id="33" name="直接连接符 32"/>
            <p:cNvCxnSpPr>
              <a:cxnSpLocks/>
            </p:cNvCxnSpPr>
            <p:nvPr/>
          </p:nvCxnSpPr>
          <p:spPr>
            <a:xfrm>
              <a:off x="4302791" y="4937504"/>
              <a:ext cx="5541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3585293" y="5012995"/>
              <a:ext cx="1939454" cy="769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在此次双击可输入替换内容，此页图片可自行上传替换。</a:t>
              </a:r>
              <a:endPara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676865" y="3376796"/>
            <a:ext cx="1469248" cy="959547"/>
            <a:chOff x="3645656" y="4502397"/>
            <a:chExt cx="1958998" cy="1279397"/>
          </a:xfrm>
        </p:grpSpPr>
        <p:sp>
          <p:nvSpPr>
            <p:cNvPr id="36" name="矩形 35"/>
            <p:cNvSpPr/>
            <p:nvPr/>
          </p:nvSpPr>
          <p:spPr>
            <a:xfrm>
              <a:off x="3911331" y="4502397"/>
              <a:ext cx="1337102" cy="410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替换标题</a:t>
              </a:r>
            </a:p>
          </p:txBody>
        </p: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4302790" y="4943136"/>
              <a:ext cx="5541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3645656" y="5012352"/>
              <a:ext cx="1958998" cy="769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85800">
                <a:defRPr/>
              </a:pP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在此次双击可输入替换内容，此页图片可自行上传替换。</a:t>
              </a:r>
              <a:endPara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811753E5-7285-4EDD-AA38-68A11264D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r="8690"/>
          <a:stretch/>
        </p:blipFill>
        <p:spPr>
          <a:xfrm>
            <a:off x="2754259" y="1811815"/>
            <a:ext cx="1283594" cy="1148721"/>
          </a:xfrm>
          <a:prstGeom prst="rect">
            <a:avLst/>
          </a:prstGeom>
          <a:ln w="76200">
            <a:solidFill>
              <a:srgbClr val="459979"/>
            </a:solidFill>
          </a:ln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6BE350F-7A35-41F8-8E8A-C95159A2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r="8690"/>
          <a:stretch/>
        </p:blipFill>
        <p:spPr>
          <a:xfrm>
            <a:off x="4742629" y="1811815"/>
            <a:ext cx="1283594" cy="1148721"/>
          </a:xfrm>
          <a:prstGeom prst="rect">
            <a:avLst/>
          </a:prstGeom>
          <a:ln w="76200">
            <a:solidFill>
              <a:srgbClr val="459979"/>
            </a:solidFill>
          </a:ln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182B017-90A9-4A50-A8F3-2DF6C2FBB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5" r="8690"/>
          <a:stretch/>
        </p:blipFill>
        <p:spPr>
          <a:xfrm>
            <a:off x="6730999" y="1814984"/>
            <a:ext cx="1283594" cy="1148721"/>
          </a:xfrm>
          <a:prstGeom prst="rect">
            <a:avLst/>
          </a:prstGeom>
          <a:ln w="76200">
            <a:solidFill>
              <a:srgbClr val="459979"/>
            </a:solidFill>
          </a:ln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E5A1F46F-3683-49D6-9B97-866653187DD8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5D8AC23-1FCE-4E38-8F1A-B7059232BDF2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2D634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0FB5D1B-D286-4BCA-AB90-1FBF14B87EF8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2D634E"/>
            </a:solidFill>
            <a:ln w="38100" cap="flat" cmpd="sng" algn="ctr">
              <a:solidFill>
                <a:srgbClr val="2D634E"/>
              </a:solidFill>
              <a:prstDash val="solid"/>
            </a:ln>
            <a:effectLst/>
          </p:spPr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12901E5-9DB9-49A2-B7AC-53A1BA49BF48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1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28856040-6F1B-4C6F-84BF-B3B55C9027DC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01018D2-974E-4F60-8D42-CC235BBD310F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2C4E6D5-B2AA-484D-8639-8C988CE2C8E3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9FCCB74-BAC5-4A0D-BE9D-532402076422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CE19F8E-DC08-4D08-B276-F75EF14375CC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F0CA1C7-1BDC-49CC-B013-46E2FF885F72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B837907B-C781-4BE5-9B48-71706177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0" y="1811815"/>
            <a:ext cx="1030313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9">
        <p:fade/>
      </p:transition>
    </mc:Choice>
    <mc:Fallback xmlns="">
      <p:transition spd="med" advTm="213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EC51644-B6D4-4F62-AED3-6A04E593E9E6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97420D1-E0EF-4942-A01C-4B3EFE64CE30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4A6EBEA-96B3-403C-89A2-8F910460F23E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B352B7C-5D8A-4A66-A2D0-5C706418578F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561689D-7B84-40B0-AD4F-41AA421EEADB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88B98311-1427-42EA-B303-ACBE0B19AA45}"/>
              </a:ext>
            </a:extLst>
          </p:cNvPr>
          <p:cNvSpPr/>
          <p:nvPr/>
        </p:nvSpPr>
        <p:spPr>
          <a:xfrm>
            <a:off x="0" y="4862856"/>
            <a:ext cx="9144000" cy="280643"/>
          </a:xfrm>
          <a:prstGeom prst="rect">
            <a:avLst/>
          </a:prstGeom>
          <a:solidFill>
            <a:srgbClr val="2D6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76B475-3C3B-4F36-B16F-FA7B033A56CB}"/>
              </a:ext>
            </a:extLst>
          </p:cNvPr>
          <p:cNvGrpSpPr/>
          <p:nvPr/>
        </p:nvGrpSpPr>
        <p:grpSpPr>
          <a:xfrm>
            <a:off x="2906316" y="1725741"/>
            <a:ext cx="3272078" cy="3556389"/>
            <a:chOff x="2906316" y="1725741"/>
            <a:chExt cx="3272078" cy="355638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F794DF7-314E-490A-B143-4F0948458899}"/>
                </a:ext>
              </a:extLst>
            </p:cNvPr>
            <p:cNvGrpSpPr/>
            <p:nvPr/>
          </p:nvGrpSpPr>
          <p:grpSpPr>
            <a:xfrm>
              <a:off x="2906316" y="1725741"/>
              <a:ext cx="3086100" cy="2209800"/>
              <a:chOff x="2906316" y="1291829"/>
              <a:chExt cx="3086100" cy="220980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FC33010-98D0-47E2-B193-B3ED385B68BE}"/>
                  </a:ext>
                </a:extLst>
              </p:cNvPr>
              <p:cNvSpPr>
                <a:spLocks/>
              </p:cNvSpPr>
              <p:nvPr/>
            </p:nvSpPr>
            <p:spPr bwMode="auto">
              <a:xfrm rot="20967558">
                <a:off x="3207544" y="1294210"/>
                <a:ext cx="1590675" cy="2207419"/>
              </a:xfrm>
              <a:custGeom>
                <a:avLst/>
                <a:gdLst>
                  <a:gd name="T0" fmla="*/ 1150 w 980"/>
                  <a:gd name="T1" fmla="*/ 2121 h 1370"/>
                  <a:gd name="T2" fmla="*/ 1047 w 980"/>
                  <a:gd name="T3" fmla="*/ 689 h 1370"/>
                  <a:gd name="T4" fmla="*/ 271 w 980"/>
                  <a:gd name="T5" fmla="*/ 865 h 1370"/>
                  <a:gd name="T6" fmla="*/ 1150 w 980"/>
                  <a:gd name="T7" fmla="*/ 2121 h 13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80" h="1370">
                    <a:moveTo>
                      <a:pt x="737" y="1370"/>
                    </a:moveTo>
                    <a:cubicBezTo>
                      <a:pt x="737" y="1370"/>
                      <a:pt x="980" y="890"/>
                      <a:pt x="671" y="445"/>
                    </a:cubicBezTo>
                    <a:cubicBezTo>
                      <a:pt x="362" y="0"/>
                      <a:pt x="0" y="297"/>
                      <a:pt x="174" y="559"/>
                    </a:cubicBezTo>
                    <a:cubicBezTo>
                      <a:pt x="349" y="822"/>
                      <a:pt x="666" y="782"/>
                      <a:pt x="737" y="1370"/>
                    </a:cubicBez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A3F06C7-18FF-4F80-BB23-03347415B1D0}"/>
                  </a:ext>
                </a:extLst>
              </p:cNvPr>
              <p:cNvSpPr>
                <a:spLocks/>
              </p:cNvSpPr>
              <p:nvPr/>
            </p:nvSpPr>
            <p:spPr bwMode="auto">
              <a:xfrm rot="20967558">
                <a:off x="3206354" y="1291829"/>
                <a:ext cx="1589484" cy="2207419"/>
              </a:xfrm>
              <a:custGeom>
                <a:avLst/>
                <a:gdLst>
                  <a:gd name="T0" fmla="*/ 1149 w 980"/>
                  <a:gd name="T1" fmla="*/ 2121 h 1370"/>
                  <a:gd name="T2" fmla="*/ 1046 w 980"/>
                  <a:gd name="T3" fmla="*/ 689 h 1370"/>
                  <a:gd name="T4" fmla="*/ 271 w 980"/>
                  <a:gd name="T5" fmla="*/ 865 h 1370"/>
                  <a:gd name="T6" fmla="*/ 1149 w 980"/>
                  <a:gd name="T7" fmla="*/ 2121 h 13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80" h="1370">
                    <a:moveTo>
                      <a:pt x="737" y="1370"/>
                    </a:moveTo>
                    <a:cubicBezTo>
                      <a:pt x="737" y="1370"/>
                      <a:pt x="980" y="890"/>
                      <a:pt x="671" y="445"/>
                    </a:cubicBezTo>
                    <a:cubicBezTo>
                      <a:pt x="362" y="0"/>
                      <a:pt x="0" y="297"/>
                      <a:pt x="174" y="559"/>
                    </a:cubicBezTo>
                    <a:cubicBezTo>
                      <a:pt x="349" y="822"/>
                      <a:pt x="666" y="782"/>
                      <a:pt x="737" y="1370"/>
                    </a:cubicBezTo>
                  </a:path>
                </a:pathLst>
              </a:custGeom>
              <a:solidFill>
                <a:srgbClr val="5F5959"/>
              </a:solidFill>
              <a:ln>
                <a:noFill/>
              </a:ln>
              <a:effectLst/>
              <a:ex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7974AC38-9649-459B-96A6-910E6AC0B2B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416">
                <a:off x="2906316" y="2420541"/>
                <a:ext cx="1721644" cy="950119"/>
              </a:xfrm>
              <a:custGeom>
                <a:avLst/>
                <a:gdLst>
                  <a:gd name="T0" fmla="*/ 1655 w 1012"/>
                  <a:gd name="T1" fmla="*/ 914 h 525"/>
                  <a:gd name="T2" fmla="*/ 731 w 1012"/>
                  <a:gd name="T3" fmla="*/ 110 h 525"/>
                  <a:gd name="T4" fmla="*/ 399 w 1012"/>
                  <a:gd name="T5" fmla="*/ 714 h 525"/>
                  <a:gd name="T6" fmla="*/ 770 w 1012"/>
                  <a:gd name="T7" fmla="*/ 689 h 525"/>
                  <a:gd name="T8" fmla="*/ 1655 w 1012"/>
                  <a:gd name="T9" fmla="*/ 914 h 5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2" h="525">
                    <a:moveTo>
                      <a:pt x="1012" y="525"/>
                    </a:moveTo>
                    <a:cubicBezTo>
                      <a:pt x="1012" y="525"/>
                      <a:pt x="868" y="126"/>
                      <a:pt x="447" y="63"/>
                    </a:cubicBezTo>
                    <a:cubicBezTo>
                      <a:pt x="25" y="0"/>
                      <a:pt x="0" y="368"/>
                      <a:pt x="244" y="410"/>
                    </a:cubicBezTo>
                    <a:cubicBezTo>
                      <a:pt x="327" y="424"/>
                      <a:pt x="398" y="410"/>
                      <a:pt x="471" y="396"/>
                    </a:cubicBezTo>
                    <a:cubicBezTo>
                      <a:pt x="615" y="369"/>
                      <a:pt x="764" y="341"/>
                      <a:pt x="1012" y="525"/>
                    </a:cubicBezTo>
                  </a:path>
                </a:pathLst>
              </a:custGeom>
              <a:solidFill>
                <a:srgbClr val="2D634E"/>
              </a:solidFill>
              <a:ln>
                <a:noFill/>
              </a:ln>
              <a:effectLst/>
              <a:ex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14B94509-4AC7-44EA-9611-A21BFC41028C}"/>
                  </a:ext>
                </a:extLst>
              </p:cNvPr>
              <p:cNvSpPr>
                <a:spLocks/>
              </p:cNvSpPr>
              <p:nvPr/>
            </p:nvSpPr>
            <p:spPr bwMode="auto">
              <a:xfrm rot="20875150" flipH="1">
                <a:off x="4368403" y="1753791"/>
                <a:ext cx="1624013" cy="1518047"/>
              </a:xfrm>
              <a:custGeom>
                <a:avLst/>
                <a:gdLst>
                  <a:gd name="T0" fmla="*/ 1512 w 1013"/>
                  <a:gd name="T1" fmla="*/ 1460 h 995"/>
                  <a:gd name="T2" fmla="*/ 929 w 1013"/>
                  <a:gd name="T3" fmla="*/ 377 h 995"/>
                  <a:gd name="T4" fmla="*/ 362 w 1013"/>
                  <a:gd name="T5" fmla="*/ 770 h 995"/>
                  <a:gd name="T6" fmla="*/ 1512 w 1013"/>
                  <a:gd name="T7" fmla="*/ 1460 h 99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13" h="995">
                    <a:moveTo>
                      <a:pt x="981" y="995"/>
                    </a:moveTo>
                    <a:cubicBezTo>
                      <a:pt x="981" y="995"/>
                      <a:pt x="1013" y="515"/>
                      <a:pt x="603" y="257"/>
                    </a:cubicBezTo>
                    <a:cubicBezTo>
                      <a:pt x="193" y="0"/>
                      <a:pt x="0" y="371"/>
                      <a:pt x="235" y="525"/>
                    </a:cubicBezTo>
                    <a:cubicBezTo>
                      <a:pt x="470" y="680"/>
                      <a:pt x="717" y="536"/>
                      <a:pt x="981" y="995"/>
                    </a:cubicBezTo>
                  </a:path>
                </a:pathLst>
              </a:custGeom>
              <a:solidFill>
                <a:srgbClr val="459979"/>
              </a:solidFill>
              <a:ln>
                <a:noFill/>
              </a:ln>
              <a:effectLst/>
              <a:ex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BA215973-9411-457C-B5A9-B33F8674671A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19952" flipH="1">
                <a:off x="4570810" y="2659856"/>
                <a:ext cx="1385888" cy="696516"/>
              </a:xfrm>
              <a:custGeom>
                <a:avLst/>
                <a:gdLst>
                  <a:gd name="T0" fmla="*/ 1332 w 1012"/>
                  <a:gd name="T1" fmla="*/ 670 h 525"/>
                  <a:gd name="T2" fmla="*/ 588 w 1012"/>
                  <a:gd name="T3" fmla="*/ 80 h 525"/>
                  <a:gd name="T4" fmla="*/ 321 w 1012"/>
                  <a:gd name="T5" fmla="*/ 523 h 525"/>
                  <a:gd name="T6" fmla="*/ 620 w 1012"/>
                  <a:gd name="T7" fmla="*/ 505 h 525"/>
                  <a:gd name="T8" fmla="*/ 1332 w 1012"/>
                  <a:gd name="T9" fmla="*/ 670 h 5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12" h="525">
                    <a:moveTo>
                      <a:pt x="1012" y="525"/>
                    </a:moveTo>
                    <a:cubicBezTo>
                      <a:pt x="1012" y="525"/>
                      <a:pt x="868" y="126"/>
                      <a:pt x="447" y="63"/>
                    </a:cubicBezTo>
                    <a:cubicBezTo>
                      <a:pt x="25" y="0"/>
                      <a:pt x="0" y="368"/>
                      <a:pt x="244" y="410"/>
                    </a:cubicBezTo>
                    <a:cubicBezTo>
                      <a:pt x="327" y="424"/>
                      <a:pt x="398" y="410"/>
                      <a:pt x="471" y="396"/>
                    </a:cubicBezTo>
                    <a:cubicBezTo>
                      <a:pt x="615" y="369"/>
                      <a:pt x="764" y="341"/>
                      <a:pt x="1012" y="525"/>
                    </a:cubicBezTo>
                  </a:path>
                </a:pathLst>
              </a:custGeom>
              <a:solidFill>
                <a:srgbClr val="8A7B74"/>
              </a:solidFill>
              <a:ln>
                <a:noFill/>
              </a:ln>
              <a:effectLst/>
              <a:ex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任意多边形: 形状 27">
                <a:extLst>
                  <a:ext uri="{FF2B5EF4-FFF2-40B4-BE49-F238E27FC236}">
                    <a16:creationId xmlns:a16="http://schemas.microsoft.com/office/drawing/2014/main" id="{F25BF06D-F942-4210-8F35-FC0DD314079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70533" y="2685531"/>
                <a:ext cx="275429" cy="275140"/>
              </a:xfrm>
              <a:custGeom>
                <a:avLst/>
                <a:gdLst>
                  <a:gd name="T0" fmla="*/ 374 w 400"/>
                  <a:gd name="T1" fmla="*/ 100 h 400"/>
                  <a:gd name="T2" fmla="*/ 301 w 400"/>
                  <a:gd name="T3" fmla="*/ 27 h 400"/>
                  <a:gd name="T4" fmla="*/ 200 w 400"/>
                  <a:gd name="T5" fmla="*/ 0 h 400"/>
                  <a:gd name="T6" fmla="*/ 100 w 400"/>
                  <a:gd name="T7" fmla="*/ 27 h 400"/>
                  <a:gd name="T8" fmla="*/ 27 w 400"/>
                  <a:gd name="T9" fmla="*/ 100 h 400"/>
                  <a:gd name="T10" fmla="*/ 0 w 400"/>
                  <a:gd name="T11" fmla="*/ 200 h 400"/>
                  <a:gd name="T12" fmla="*/ 27 w 400"/>
                  <a:gd name="T13" fmla="*/ 301 h 400"/>
                  <a:gd name="T14" fmla="*/ 100 w 400"/>
                  <a:gd name="T15" fmla="*/ 374 h 400"/>
                  <a:gd name="T16" fmla="*/ 200 w 400"/>
                  <a:gd name="T17" fmla="*/ 400 h 400"/>
                  <a:gd name="T18" fmla="*/ 301 w 400"/>
                  <a:gd name="T19" fmla="*/ 374 h 400"/>
                  <a:gd name="T20" fmla="*/ 374 w 400"/>
                  <a:gd name="T21" fmla="*/ 301 h 400"/>
                  <a:gd name="T22" fmla="*/ 400 w 400"/>
                  <a:gd name="T23" fmla="*/ 200 h 400"/>
                  <a:gd name="T24" fmla="*/ 374 w 400"/>
                  <a:gd name="T25" fmla="*/ 100 h 400"/>
                  <a:gd name="T26" fmla="*/ 330 w 400"/>
                  <a:gd name="T27" fmla="*/ 170 h 400"/>
                  <a:gd name="T28" fmla="*/ 188 w 400"/>
                  <a:gd name="T29" fmla="*/ 311 h 400"/>
                  <a:gd name="T30" fmla="*/ 176 w 400"/>
                  <a:gd name="T31" fmla="*/ 316 h 400"/>
                  <a:gd name="T32" fmla="*/ 165 w 400"/>
                  <a:gd name="T33" fmla="*/ 311 h 400"/>
                  <a:gd name="T34" fmla="*/ 70 w 400"/>
                  <a:gd name="T35" fmla="*/ 217 h 400"/>
                  <a:gd name="T36" fmla="*/ 66 w 400"/>
                  <a:gd name="T37" fmla="*/ 205 h 400"/>
                  <a:gd name="T38" fmla="*/ 70 w 400"/>
                  <a:gd name="T39" fmla="*/ 193 h 400"/>
                  <a:gd name="T40" fmla="*/ 94 w 400"/>
                  <a:gd name="T41" fmla="*/ 170 h 400"/>
                  <a:gd name="T42" fmla="*/ 106 w 400"/>
                  <a:gd name="T43" fmla="*/ 165 h 400"/>
                  <a:gd name="T44" fmla="*/ 118 w 400"/>
                  <a:gd name="T45" fmla="*/ 170 h 400"/>
                  <a:gd name="T46" fmla="*/ 176 w 400"/>
                  <a:gd name="T47" fmla="*/ 229 h 400"/>
                  <a:gd name="T48" fmla="*/ 283 w 400"/>
                  <a:gd name="T49" fmla="*/ 123 h 400"/>
                  <a:gd name="T50" fmla="*/ 295 w 400"/>
                  <a:gd name="T51" fmla="*/ 118 h 400"/>
                  <a:gd name="T52" fmla="*/ 306 w 400"/>
                  <a:gd name="T53" fmla="*/ 123 h 400"/>
                  <a:gd name="T54" fmla="*/ 330 w 400"/>
                  <a:gd name="T55" fmla="*/ 146 h 400"/>
                  <a:gd name="T56" fmla="*/ 335 w 400"/>
                  <a:gd name="T57" fmla="*/ 158 h 400"/>
                  <a:gd name="T58" fmla="*/ 330 w 400"/>
                  <a:gd name="T59" fmla="*/ 170 h 400"/>
                  <a:gd name="T60" fmla="*/ 330 w 400"/>
                  <a:gd name="T61" fmla="*/ 170 h 400"/>
                  <a:gd name="T62" fmla="*/ 330 w 400"/>
                  <a:gd name="T63" fmla="*/ 17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0" h="400">
                    <a:moveTo>
                      <a:pt x="374" y="100"/>
                    </a:moveTo>
                    <a:cubicBezTo>
                      <a:pt x="356" y="69"/>
                      <a:pt x="331" y="45"/>
                      <a:pt x="301" y="27"/>
                    </a:cubicBezTo>
                    <a:cubicBezTo>
                      <a:pt x="270" y="9"/>
                      <a:pt x="237" y="0"/>
                      <a:pt x="200" y="0"/>
                    </a:cubicBezTo>
                    <a:cubicBezTo>
                      <a:pt x="164" y="0"/>
                      <a:pt x="130" y="9"/>
                      <a:pt x="100" y="27"/>
                    </a:cubicBezTo>
                    <a:cubicBezTo>
                      <a:pt x="69" y="45"/>
                      <a:pt x="45" y="69"/>
                      <a:pt x="27" y="100"/>
                    </a:cubicBezTo>
                    <a:cubicBezTo>
                      <a:pt x="9" y="130"/>
                      <a:pt x="0" y="164"/>
                      <a:pt x="0" y="200"/>
                    </a:cubicBezTo>
                    <a:cubicBezTo>
                      <a:pt x="0" y="237"/>
                      <a:pt x="9" y="270"/>
                      <a:pt x="27" y="301"/>
                    </a:cubicBezTo>
                    <a:cubicBezTo>
                      <a:pt x="45" y="331"/>
                      <a:pt x="69" y="356"/>
                      <a:pt x="100" y="374"/>
                    </a:cubicBezTo>
                    <a:cubicBezTo>
                      <a:pt x="130" y="391"/>
                      <a:pt x="164" y="400"/>
                      <a:pt x="200" y="400"/>
                    </a:cubicBezTo>
                    <a:cubicBezTo>
                      <a:pt x="237" y="400"/>
                      <a:pt x="270" y="391"/>
                      <a:pt x="301" y="374"/>
                    </a:cubicBezTo>
                    <a:cubicBezTo>
                      <a:pt x="331" y="356"/>
                      <a:pt x="356" y="331"/>
                      <a:pt x="374" y="301"/>
                    </a:cubicBezTo>
                    <a:cubicBezTo>
                      <a:pt x="392" y="270"/>
                      <a:pt x="400" y="237"/>
                      <a:pt x="400" y="200"/>
                    </a:cubicBezTo>
                    <a:cubicBezTo>
                      <a:pt x="400" y="164"/>
                      <a:pt x="392" y="130"/>
                      <a:pt x="374" y="100"/>
                    </a:cubicBezTo>
                    <a:close/>
                    <a:moveTo>
                      <a:pt x="330" y="170"/>
                    </a:moveTo>
                    <a:cubicBezTo>
                      <a:pt x="188" y="311"/>
                      <a:pt x="188" y="311"/>
                      <a:pt x="188" y="311"/>
                    </a:cubicBezTo>
                    <a:cubicBezTo>
                      <a:pt x="185" y="315"/>
                      <a:pt x="181" y="316"/>
                      <a:pt x="176" y="316"/>
                    </a:cubicBezTo>
                    <a:cubicBezTo>
                      <a:pt x="172" y="316"/>
                      <a:pt x="168" y="315"/>
                      <a:pt x="165" y="311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67" y="214"/>
                      <a:pt x="66" y="210"/>
                      <a:pt x="66" y="205"/>
                    </a:cubicBezTo>
                    <a:cubicBezTo>
                      <a:pt x="66" y="200"/>
                      <a:pt x="67" y="196"/>
                      <a:pt x="70" y="193"/>
                    </a:cubicBezTo>
                    <a:cubicBezTo>
                      <a:pt x="94" y="170"/>
                      <a:pt x="94" y="170"/>
                      <a:pt x="94" y="170"/>
                    </a:cubicBezTo>
                    <a:cubicBezTo>
                      <a:pt x="97" y="166"/>
                      <a:pt x="101" y="165"/>
                      <a:pt x="106" y="165"/>
                    </a:cubicBezTo>
                    <a:cubicBezTo>
                      <a:pt x="110" y="165"/>
                      <a:pt x="114" y="166"/>
                      <a:pt x="118" y="170"/>
                    </a:cubicBezTo>
                    <a:cubicBezTo>
                      <a:pt x="176" y="229"/>
                      <a:pt x="176" y="229"/>
                      <a:pt x="176" y="229"/>
                    </a:cubicBezTo>
                    <a:cubicBezTo>
                      <a:pt x="283" y="123"/>
                      <a:pt x="283" y="123"/>
                      <a:pt x="283" y="123"/>
                    </a:cubicBezTo>
                    <a:cubicBezTo>
                      <a:pt x="286" y="119"/>
                      <a:pt x="290" y="118"/>
                      <a:pt x="295" y="118"/>
                    </a:cubicBezTo>
                    <a:cubicBezTo>
                      <a:pt x="299" y="118"/>
                      <a:pt x="303" y="119"/>
                      <a:pt x="306" y="123"/>
                    </a:cubicBezTo>
                    <a:cubicBezTo>
                      <a:pt x="330" y="146"/>
                      <a:pt x="330" y="146"/>
                      <a:pt x="330" y="146"/>
                    </a:cubicBezTo>
                    <a:cubicBezTo>
                      <a:pt x="333" y="149"/>
                      <a:pt x="335" y="153"/>
                      <a:pt x="335" y="158"/>
                    </a:cubicBezTo>
                    <a:cubicBezTo>
                      <a:pt x="335" y="163"/>
                      <a:pt x="333" y="167"/>
                      <a:pt x="330" y="170"/>
                    </a:cubicBezTo>
                    <a:close/>
                    <a:moveTo>
                      <a:pt x="330" y="170"/>
                    </a:moveTo>
                    <a:cubicBezTo>
                      <a:pt x="330" y="170"/>
                      <a:pt x="330" y="170"/>
                      <a:pt x="330" y="17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 defTabSz="685800"/>
                <a:endParaRPr sz="1350">
                  <a:solidFill>
                    <a:srgbClr val="000000"/>
                  </a:solidFill>
                  <a:latin typeface="等线" panose="020F0502020204030204"/>
                </a:endParaRPr>
              </a:p>
            </p:txBody>
          </p:sp>
          <p:sp>
            <p:nvSpPr>
              <p:cNvPr id="58" name="Freeform: Shape 8">
                <a:extLst>
                  <a:ext uri="{FF2B5EF4-FFF2-40B4-BE49-F238E27FC236}">
                    <a16:creationId xmlns:a16="http://schemas.microsoft.com/office/drawing/2014/main" id="{6F3E3B48-D2F2-4A6F-832C-D74B83D91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311" y="2032995"/>
                <a:ext cx="333512" cy="334498"/>
              </a:xfrm>
              <a:custGeom>
                <a:avLst/>
                <a:gdLst>
                  <a:gd name="T0" fmla="*/ 186 w 186"/>
                  <a:gd name="T1" fmla="*/ 55 h 186"/>
                  <a:gd name="T2" fmla="*/ 185 w 186"/>
                  <a:gd name="T3" fmla="*/ 53 h 186"/>
                  <a:gd name="T4" fmla="*/ 185 w 186"/>
                  <a:gd name="T5" fmla="*/ 53 h 186"/>
                  <a:gd name="T6" fmla="*/ 185 w 186"/>
                  <a:gd name="T7" fmla="*/ 52 h 186"/>
                  <a:gd name="T8" fmla="*/ 184 w 186"/>
                  <a:gd name="T9" fmla="*/ 52 h 186"/>
                  <a:gd name="T10" fmla="*/ 134 w 186"/>
                  <a:gd name="T11" fmla="*/ 2 h 186"/>
                  <a:gd name="T12" fmla="*/ 134 w 186"/>
                  <a:gd name="T13" fmla="*/ 2 h 186"/>
                  <a:gd name="T14" fmla="*/ 131 w 186"/>
                  <a:gd name="T15" fmla="*/ 0 h 186"/>
                  <a:gd name="T16" fmla="*/ 55 w 186"/>
                  <a:gd name="T17" fmla="*/ 0 h 186"/>
                  <a:gd name="T18" fmla="*/ 52 w 186"/>
                  <a:gd name="T19" fmla="*/ 2 h 186"/>
                  <a:gd name="T20" fmla="*/ 52 w 186"/>
                  <a:gd name="T21" fmla="*/ 2 h 186"/>
                  <a:gd name="T22" fmla="*/ 2 w 186"/>
                  <a:gd name="T23" fmla="*/ 52 h 186"/>
                  <a:gd name="T24" fmla="*/ 1 w 186"/>
                  <a:gd name="T25" fmla="*/ 52 h 186"/>
                  <a:gd name="T26" fmla="*/ 1 w 186"/>
                  <a:gd name="T27" fmla="*/ 53 h 186"/>
                  <a:gd name="T28" fmla="*/ 1 w 186"/>
                  <a:gd name="T29" fmla="*/ 53 h 186"/>
                  <a:gd name="T30" fmla="*/ 0 w 186"/>
                  <a:gd name="T31" fmla="*/ 55 h 186"/>
                  <a:gd name="T32" fmla="*/ 1 w 186"/>
                  <a:gd name="T33" fmla="*/ 58 h 186"/>
                  <a:gd name="T34" fmla="*/ 1 w 186"/>
                  <a:gd name="T35" fmla="*/ 58 h 186"/>
                  <a:gd name="T36" fmla="*/ 90 w 186"/>
                  <a:gd name="T37" fmla="*/ 184 h 186"/>
                  <a:gd name="T38" fmla="*/ 90 w 186"/>
                  <a:gd name="T39" fmla="*/ 184 h 186"/>
                  <a:gd name="T40" fmla="*/ 93 w 186"/>
                  <a:gd name="T41" fmla="*/ 186 h 186"/>
                  <a:gd name="T42" fmla="*/ 96 w 186"/>
                  <a:gd name="T43" fmla="*/ 184 h 186"/>
                  <a:gd name="T44" fmla="*/ 96 w 186"/>
                  <a:gd name="T45" fmla="*/ 184 h 186"/>
                  <a:gd name="T46" fmla="*/ 185 w 186"/>
                  <a:gd name="T47" fmla="*/ 58 h 186"/>
                  <a:gd name="T48" fmla="*/ 185 w 186"/>
                  <a:gd name="T49" fmla="*/ 58 h 186"/>
                  <a:gd name="T50" fmla="*/ 186 w 186"/>
                  <a:gd name="T51" fmla="*/ 55 h 186"/>
                  <a:gd name="T52" fmla="*/ 129 w 186"/>
                  <a:gd name="T53" fmla="*/ 9 h 186"/>
                  <a:gd name="T54" fmla="*/ 171 w 186"/>
                  <a:gd name="T55" fmla="*/ 51 h 186"/>
                  <a:gd name="T56" fmla="*/ 134 w 186"/>
                  <a:gd name="T57" fmla="*/ 51 h 186"/>
                  <a:gd name="T58" fmla="*/ 112 w 186"/>
                  <a:gd name="T59" fmla="*/ 9 h 186"/>
                  <a:gd name="T60" fmla="*/ 129 w 186"/>
                  <a:gd name="T61" fmla="*/ 9 h 186"/>
                  <a:gd name="T62" fmla="*/ 103 w 186"/>
                  <a:gd name="T63" fmla="*/ 9 h 186"/>
                  <a:gd name="T64" fmla="*/ 124 w 186"/>
                  <a:gd name="T65" fmla="*/ 51 h 186"/>
                  <a:gd name="T66" fmla="*/ 62 w 186"/>
                  <a:gd name="T67" fmla="*/ 51 h 186"/>
                  <a:gd name="T68" fmla="*/ 83 w 186"/>
                  <a:gd name="T69" fmla="*/ 9 h 186"/>
                  <a:gd name="T70" fmla="*/ 103 w 186"/>
                  <a:gd name="T71" fmla="*/ 9 h 186"/>
                  <a:gd name="T72" fmla="*/ 57 w 186"/>
                  <a:gd name="T73" fmla="*/ 9 h 186"/>
                  <a:gd name="T74" fmla="*/ 74 w 186"/>
                  <a:gd name="T75" fmla="*/ 9 h 186"/>
                  <a:gd name="T76" fmla="*/ 52 w 186"/>
                  <a:gd name="T77" fmla="*/ 51 h 186"/>
                  <a:gd name="T78" fmla="*/ 14 w 186"/>
                  <a:gd name="T79" fmla="*/ 51 h 186"/>
                  <a:gd name="T80" fmla="*/ 57 w 186"/>
                  <a:gd name="T81" fmla="*/ 9 h 186"/>
                  <a:gd name="T82" fmla="*/ 12 w 186"/>
                  <a:gd name="T83" fmla="*/ 59 h 186"/>
                  <a:gd name="T84" fmla="*/ 52 w 186"/>
                  <a:gd name="T85" fmla="*/ 59 h 186"/>
                  <a:gd name="T86" fmla="*/ 81 w 186"/>
                  <a:gd name="T87" fmla="*/ 158 h 186"/>
                  <a:gd name="T88" fmla="*/ 12 w 186"/>
                  <a:gd name="T89" fmla="*/ 59 h 186"/>
                  <a:gd name="T90" fmla="*/ 93 w 186"/>
                  <a:gd name="T91" fmla="*/ 167 h 186"/>
                  <a:gd name="T92" fmla="*/ 61 w 186"/>
                  <a:gd name="T93" fmla="*/ 59 h 186"/>
                  <a:gd name="T94" fmla="*/ 125 w 186"/>
                  <a:gd name="T95" fmla="*/ 59 h 186"/>
                  <a:gd name="T96" fmla="*/ 93 w 186"/>
                  <a:gd name="T97" fmla="*/ 167 h 186"/>
                  <a:gd name="T98" fmla="*/ 105 w 186"/>
                  <a:gd name="T99" fmla="*/ 158 h 186"/>
                  <a:gd name="T100" fmla="*/ 134 w 186"/>
                  <a:gd name="T101" fmla="*/ 59 h 186"/>
                  <a:gd name="T102" fmla="*/ 173 w 186"/>
                  <a:gd name="T103" fmla="*/ 59 h 186"/>
                  <a:gd name="T104" fmla="*/ 105 w 186"/>
                  <a:gd name="T105" fmla="*/ 15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6" h="186">
                    <a:moveTo>
                      <a:pt x="186" y="55"/>
                    </a:moveTo>
                    <a:cubicBezTo>
                      <a:pt x="186" y="54"/>
                      <a:pt x="185" y="53"/>
                      <a:pt x="185" y="53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5" y="52"/>
                      <a:pt x="185" y="52"/>
                      <a:pt x="185" y="52"/>
                    </a:cubicBezTo>
                    <a:cubicBezTo>
                      <a:pt x="185" y="52"/>
                      <a:pt x="184" y="52"/>
                      <a:pt x="184" y="5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33" y="1"/>
                      <a:pt x="132" y="0"/>
                      <a:pt x="131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0"/>
                      <a:pt x="52" y="1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0" y="54"/>
                      <a:pt x="0" y="55"/>
                    </a:cubicBezTo>
                    <a:cubicBezTo>
                      <a:pt x="0" y="56"/>
                      <a:pt x="1" y="57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90" y="184"/>
                      <a:pt x="90" y="184"/>
                      <a:pt x="90" y="184"/>
                    </a:cubicBezTo>
                    <a:cubicBezTo>
                      <a:pt x="90" y="184"/>
                      <a:pt x="90" y="184"/>
                      <a:pt x="90" y="184"/>
                    </a:cubicBezTo>
                    <a:cubicBezTo>
                      <a:pt x="90" y="185"/>
                      <a:pt x="92" y="186"/>
                      <a:pt x="93" y="186"/>
                    </a:cubicBezTo>
                    <a:cubicBezTo>
                      <a:pt x="94" y="186"/>
                      <a:pt x="95" y="185"/>
                      <a:pt x="96" y="184"/>
                    </a:cubicBezTo>
                    <a:cubicBezTo>
                      <a:pt x="96" y="184"/>
                      <a:pt x="96" y="184"/>
                      <a:pt x="96" y="184"/>
                    </a:cubicBez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57"/>
                      <a:pt x="186" y="56"/>
                      <a:pt x="186" y="55"/>
                    </a:cubicBezTo>
                    <a:close/>
                    <a:moveTo>
                      <a:pt x="129" y="9"/>
                    </a:moveTo>
                    <a:cubicBezTo>
                      <a:pt x="171" y="51"/>
                      <a:pt x="171" y="51"/>
                      <a:pt x="171" y="51"/>
                    </a:cubicBezTo>
                    <a:cubicBezTo>
                      <a:pt x="134" y="51"/>
                      <a:pt x="134" y="51"/>
                      <a:pt x="134" y="51"/>
                    </a:cubicBezTo>
                    <a:cubicBezTo>
                      <a:pt x="112" y="9"/>
                      <a:pt x="112" y="9"/>
                      <a:pt x="112" y="9"/>
                    </a:cubicBezTo>
                    <a:lnTo>
                      <a:pt x="129" y="9"/>
                    </a:lnTo>
                    <a:close/>
                    <a:moveTo>
                      <a:pt x="103" y="9"/>
                    </a:moveTo>
                    <a:cubicBezTo>
                      <a:pt x="124" y="51"/>
                      <a:pt x="124" y="51"/>
                      <a:pt x="124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83" y="9"/>
                      <a:pt x="83" y="9"/>
                      <a:pt x="83" y="9"/>
                    </a:cubicBezTo>
                    <a:lnTo>
                      <a:pt x="103" y="9"/>
                    </a:lnTo>
                    <a:close/>
                    <a:moveTo>
                      <a:pt x="57" y="9"/>
                    </a:moveTo>
                    <a:cubicBezTo>
                      <a:pt x="74" y="9"/>
                      <a:pt x="74" y="9"/>
                      <a:pt x="74" y="9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14" y="51"/>
                      <a:pt x="14" y="51"/>
                      <a:pt x="14" y="51"/>
                    </a:cubicBezTo>
                    <a:lnTo>
                      <a:pt x="57" y="9"/>
                    </a:lnTo>
                    <a:close/>
                    <a:moveTo>
                      <a:pt x="12" y="59"/>
                    </a:moveTo>
                    <a:cubicBezTo>
                      <a:pt x="52" y="59"/>
                      <a:pt x="52" y="59"/>
                      <a:pt x="52" y="59"/>
                    </a:cubicBezTo>
                    <a:cubicBezTo>
                      <a:pt x="81" y="158"/>
                      <a:pt x="81" y="158"/>
                      <a:pt x="81" y="158"/>
                    </a:cubicBezTo>
                    <a:lnTo>
                      <a:pt x="12" y="59"/>
                    </a:lnTo>
                    <a:close/>
                    <a:moveTo>
                      <a:pt x="93" y="167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125" y="59"/>
                      <a:pt x="125" y="59"/>
                      <a:pt x="125" y="59"/>
                    </a:cubicBezTo>
                    <a:lnTo>
                      <a:pt x="93" y="167"/>
                    </a:lnTo>
                    <a:close/>
                    <a:moveTo>
                      <a:pt x="105" y="158"/>
                    </a:moveTo>
                    <a:cubicBezTo>
                      <a:pt x="134" y="59"/>
                      <a:pt x="134" y="59"/>
                      <a:pt x="134" y="59"/>
                    </a:cubicBezTo>
                    <a:cubicBezTo>
                      <a:pt x="173" y="59"/>
                      <a:pt x="173" y="59"/>
                      <a:pt x="173" y="59"/>
                    </a:cubicBezTo>
                    <a:lnTo>
                      <a:pt x="105" y="1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49">
                <a:extLst>
                  <a:ext uri="{FF2B5EF4-FFF2-40B4-BE49-F238E27FC236}">
                    <a16:creationId xmlns:a16="http://schemas.microsoft.com/office/drawing/2014/main" id="{463D6843-E832-4738-8B4F-1D9B099A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2772" y="2828008"/>
                <a:ext cx="241949" cy="241949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2" name="Group 26">
                <a:extLst>
                  <a:ext uri="{FF2B5EF4-FFF2-40B4-BE49-F238E27FC236}">
                    <a16:creationId xmlns:a16="http://schemas.microsoft.com/office/drawing/2014/main" id="{64C04A75-D4DA-477A-ADDD-385ADBC1E191}"/>
                  </a:ext>
                </a:extLst>
              </p:cNvPr>
              <p:cNvGrpSpPr/>
              <p:nvPr/>
            </p:nvGrpSpPr>
            <p:grpSpPr>
              <a:xfrm>
                <a:off x="5033965" y="2273896"/>
                <a:ext cx="276223" cy="269945"/>
                <a:chOff x="4913313" y="1749426"/>
                <a:chExt cx="558800" cy="546100"/>
              </a:xfrm>
              <a:solidFill>
                <a:schemeClr val="bg1"/>
              </a:solidFill>
            </p:grpSpPr>
            <p:sp>
              <p:nvSpPr>
                <p:cNvPr id="63" name="Freeform: Shape 27">
                  <a:extLst>
                    <a:ext uri="{FF2B5EF4-FFF2-40B4-BE49-F238E27FC236}">
                      <a16:creationId xmlns:a16="http://schemas.microsoft.com/office/drawing/2014/main" id="{D4B9EC20-1D94-46D6-A778-F697CC2FA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313" y="1795463"/>
                  <a:ext cx="463550" cy="500063"/>
                </a:xfrm>
                <a:custGeom>
                  <a:avLst/>
                  <a:gdLst>
                    <a:gd name="T0" fmla="*/ 200 w 208"/>
                    <a:gd name="T1" fmla="*/ 224 h 224"/>
                    <a:gd name="T2" fmla="*/ 8 w 208"/>
                    <a:gd name="T3" fmla="*/ 224 h 224"/>
                    <a:gd name="T4" fmla="*/ 0 w 208"/>
                    <a:gd name="T5" fmla="*/ 216 h 224"/>
                    <a:gd name="T6" fmla="*/ 0 w 208"/>
                    <a:gd name="T7" fmla="*/ 8 h 224"/>
                    <a:gd name="T8" fmla="*/ 8 w 208"/>
                    <a:gd name="T9" fmla="*/ 0 h 224"/>
                    <a:gd name="T10" fmla="*/ 169 w 208"/>
                    <a:gd name="T11" fmla="*/ 0 h 224"/>
                    <a:gd name="T12" fmla="*/ 177 w 208"/>
                    <a:gd name="T13" fmla="*/ 8 h 224"/>
                    <a:gd name="T14" fmla="*/ 169 w 208"/>
                    <a:gd name="T15" fmla="*/ 16 h 224"/>
                    <a:gd name="T16" fmla="*/ 16 w 208"/>
                    <a:gd name="T17" fmla="*/ 16 h 224"/>
                    <a:gd name="T18" fmla="*/ 16 w 208"/>
                    <a:gd name="T19" fmla="*/ 208 h 224"/>
                    <a:gd name="T20" fmla="*/ 192 w 208"/>
                    <a:gd name="T21" fmla="*/ 208 h 224"/>
                    <a:gd name="T22" fmla="*/ 192 w 208"/>
                    <a:gd name="T23" fmla="*/ 90 h 224"/>
                    <a:gd name="T24" fmla="*/ 200 w 208"/>
                    <a:gd name="T25" fmla="*/ 82 h 224"/>
                    <a:gd name="T26" fmla="*/ 208 w 208"/>
                    <a:gd name="T27" fmla="*/ 90 h 224"/>
                    <a:gd name="T28" fmla="*/ 208 w 208"/>
                    <a:gd name="T29" fmla="*/ 216 h 224"/>
                    <a:gd name="T30" fmla="*/ 200 w 208"/>
                    <a:gd name="T3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8" h="224">
                      <a:moveTo>
                        <a:pt x="200" y="224"/>
                      </a:moveTo>
                      <a:cubicBezTo>
                        <a:pt x="8" y="224"/>
                        <a:pt x="8" y="224"/>
                        <a:pt x="8" y="224"/>
                      </a:cubicBezTo>
                      <a:cubicBezTo>
                        <a:pt x="4" y="224"/>
                        <a:pt x="0" y="220"/>
                        <a:pt x="0" y="216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74" y="0"/>
                        <a:pt x="177" y="4"/>
                        <a:pt x="177" y="8"/>
                      </a:cubicBezTo>
                      <a:cubicBezTo>
                        <a:pt x="177" y="12"/>
                        <a:pt x="174" y="16"/>
                        <a:pt x="169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208"/>
                        <a:pt x="16" y="208"/>
                        <a:pt x="16" y="208"/>
                      </a:cubicBezTo>
                      <a:cubicBezTo>
                        <a:pt x="192" y="208"/>
                        <a:pt x="192" y="208"/>
                        <a:pt x="192" y="208"/>
                      </a:cubicBezTo>
                      <a:cubicBezTo>
                        <a:pt x="192" y="90"/>
                        <a:pt x="192" y="90"/>
                        <a:pt x="192" y="90"/>
                      </a:cubicBezTo>
                      <a:cubicBezTo>
                        <a:pt x="192" y="85"/>
                        <a:pt x="196" y="82"/>
                        <a:pt x="200" y="82"/>
                      </a:cubicBezTo>
                      <a:cubicBezTo>
                        <a:pt x="204" y="82"/>
                        <a:pt x="208" y="85"/>
                        <a:pt x="208" y="90"/>
                      </a:cubicBezTo>
                      <a:cubicBezTo>
                        <a:pt x="208" y="216"/>
                        <a:pt x="208" y="216"/>
                        <a:pt x="208" y="216"/>
                      </a:cubicBezTo>
                      <a:cubicBezTo>
                        <a:pt x="208" y="220"/>
                        <a:pt x="204" y="224"/>
                        <a:pt x="200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Freeform: Shape 28">
                  <a:extLst>
                    <a:ext uri="{FF2B5EF4-FFF2-40B4-BE49-F238E27FC236}">
                      <a16:creationId xmlns:a16="http://schemas.microsoft.com/office/drawing/2014/main" id="{7B129E1F-DFF8-4FA9-B891-4AD821D8F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4925" y="1749426"/>
                  <a:ext cx="357188" cy="354013"/>
                </a:xfrm>
                <a:custGeom>
                  <a:avLst/>
                  <a:gdLst>
                    <a:gd name="T0" fmla="*/ 6 w 160"/>
                    <a:gd name="T1" fmla="*/ 159 h 159"/>
                    <a:gd name="T2" fmla="*/ 2 w 160"/>
                    <a:gd name="T3" fmla="*/ 157 h 159"/>
                    <a:gd name="T4" fmla="*/ 1 w 160"/>
                    <a:gd name="T5" fmla="*/ 151 h 159"/>
                    <a:gd name="T6" fmla="*/ 14 w 160"/>
                    <a:gd name="T7" fmla="*/ 118 h 159"/>
                    <a:gd name="T8" fmla="*/ 16 w 160"/>
                    <a:gd name="T9" fmla="*/ 116 h 159"/>
                    <a:gd name="T10" fmla="*/ 127 w 160"/>
                    <a:gd name="T11" fmla="*/ 5 h 159"/>
                    <a:gd name="T12" fmla="*/ 139 w 160"/>
                    <a:gd name="T13" fmla="*/ 0 h 159"/>
                    <a:gd name="T14" fmla="*/ 158 w 160"/>
                    <a:gd name="T15" fmla="*/ 13 h 159"/>
                    <a:gd name="T16" fmla="*/ 154 w 160"/>
                    <a:gd name="T17" fmla="*/ 32 h 159"/>
                    <a:gd name="T18" fmla="*/ 43 w 160"/>
                    <a:gd name="T19" fmla="*/ 143 h 159"/>
                    <a:gd name="T20" fmla="*/ 41 w 160"/>
                    <a:gd name="T21" fmla="*/ 145 h 159"/>
                    <a:gd name="T22" fmla="*/ 8 w 160"/>
                    <a:gd name="T23" fmla="*/ 159 h 159"/>
                    <a:gd name="T24" fmla="*/ 6 w 160"/>
                    <a:gd name="T25" fmla="*/ 159 h 159"/>
                    <a:gd name="T26" fmla="*/ 25 w 160"/>
                    <a:gd name="T27" fmla="*/ 124 h 159"/>
                    <a:gd name="T28" fmla="*/ 18 w 160"/>
                    <a:gd name="T29" fmla="*/ 142 h 159"/>
                    <a:gd name="T30" fmla="*/ 35 w 160"/>
                    <a:gd name="T31" fmla="*/ 134 h 159"/>
                    <a:gd name="T32" fmla="*/ 145 w 160"/>
                    <a:gd name="T33" fmla="*/ 24 h 159"/>
                    <a:gd name="T34" fmla="*/ 146 w 160"/>
                    <a:gd name="T35" fmla="*/ 18 h 159"/>
                    <a:gd name="T36" fmla="*/ 139 w 160"/>
                    <a:gd name="T37" fmla="*/ 12 h 159"/>
                    <a:gd name="T38" fmla="*/ 135 w 160"/>
                    <a:gd name="T39" fmla="*/ 14 h 159"/>
                    <a:gd name="T40" fmla="*/ 25 w 160"/>
                    <a:gd name="T41" fmla="*/ 124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0" h="159">
                      <a:moveTo>
                        <a:pt x="6" y="159"/>
                      </a:moveTo>
                      <a:cubicBezTo>
                        <a:pt x="5" y="159"/>
                        <a:pt x="3" y="158"/>
                        <a:pt x="2" y="157"/>
                      </a:cubicBezTo>
                      <a:cubicBezTo>
                        <a:pt x="0" y="156"/>
                        <a:pt x="0" y="153"/>
                        <a:pt x="1" y="151"/>
                      </a:cubicBezTo>
                      <a:cubicBezTo>
                        <a:pt x="14" y="118"/>
                        <a:pt x="14" y="118"/>
                        <a:pt x="14" y="118"/>
                      </a:cubicBezTo>
                      <a:cubicBezTo>
                        <a:pt x="15" y="118"/>
                        <a:pt x="15" y="117"/>
                        <a:pt x="16" y="116"/>
                      </a:cubicBezTo>
                      <a:cubicBezTo>
                        <a:pt x="127" y="5"/>
                        <a:pt x="127" y="5"/>
                        <a:pt x="127" y="5"/>
                      </a:cubicBezTo>
                      <a:cubicBezTo>
                        <a:pt x="130" y="2"/>
                        <a:pt x="134" y="0"/>
                        <a:pt x="139" y="0"/>
                      </a:cubicBezTo>
                      <a:cubicBezTo>
                        <a:pt x="147" y="0"/>
                        <a:pt x="154" y="6"/>
                        <a:pt x="158" y="13"/>
                      </a:cubicBezTo>
                      <a:cubicBezTo>
                        <a:pt x="160" y="20"/>
                        <a:pt x="159" y="27"/>
                        <a:pt x="154" y="32"/>
                      </a:cubicBezTo>
                      <a:cubicBezTo>
                        <a:pt x="43" y="143"/>
                        <a:pt x="43" y="143"/>
                        <a:pt x="43" y="143"/>
                      </a:cubicBezTo>
                      <a:cubicBezTo>
                        <a:pt x="42" y="144"/>
                        <a:pt x="42" y="144"/>
                        <a:pt x="41" y="145"/>
                      </a:cubicBezTo>
                      <a:cubicBezTo>
                        <a:pt x="8" y="159"/>
                        <a:pt x="8" y="159"/>
                        <a:pt x="8" y="159"/>
                      </a:cubicBezTo>
                      <a:cubicBezTo>
                        <a:pt x="8" y="159"/>
                        <a:pt x="7" y="159"/>
                        <a:pt x="6" y="159"/>
                      </a:cubicBezTo>
                      <a:close/>
                      <a:moveTo>
                        <a:pt x="25" y="124"/>
                      </a:moveTo>
                      <a:cubicBezTo>
                        <a:pt x="18" y="142"/>
                        <a:pt x="18" y="142"/>
                        <a:pt x="18" y="142"/>
                      </a:cubicBezTo>
                      <a:cubicBezTo>
                        <a:pt x="35" y="134"/>
                        <a:pt x="35" y="134"/>
                        <a:pt x="35" y="134"/>
                      </a:cubicBezTo>
                      <a:cubicBezTo>
                        <a:pt x="145" y="24"/>
                        <a:pt x="145" y="24"/>
                        <a:pt x="145" y="24"/>
                      </a:cubicBezTo>
                      <a:cubicBezTo>
                        <a:pt x="146" y="23"/>
                        <a:pt x="148" y="21"/>
                        <a:pt x="146" y="18"/>
                      </a:cubicBezTo>
                      <a:cubicBezTo>
                        <a:pt x="145" y="15"/>
                        <a:pt x="142" y="12"/>
                        <a:pt x="139" y="12"/>
                      </a:cubicBezTo>
                      <a:cubicBezTo>
                        <a:pt x="138" y="12"/>
                        <a:pt x="136" y="13"/>
                        <a:pt x="135" y="14"/>
                      </a:cubicBezTo>
                      <a:lnTo>
                        <a:pt x="25" y="1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Freeform: Shape 29">
                  <a:extLst>
                    <a:ext uri="{FF2B5EF4-FFF2-40B4-BE49-F238E27FC236}">
                      <a16:creationId xmlns:a16="http://schemas.microsoft.com/office/drawing/2014/main" id="{0B96C69D-FBC5-4F2A-9809-40BEA2520F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7338" y="1790701"/>
                  <a:ext cx="60325" cy="60325"/>
                </a:xfrm>
                <a:custGeom>
                  <a:avLst/>
                  <a:gdLst>
                    <a:gd name="T0" fmla="*/ 27 w 38"/>
                    <a:gd name="T1" fmla="*/ 38 h 38"/>
                    <a:gd name="T2" fmla="*/ 0 w 38"/>
                    <a:gd name="T3" fmla="*/ 13 h 38"/>
                    <a:gd name="T4" fmla="*/ 12 w 38"/>
                    <a:gd name="T5" fmla="*/ 0 h 38"/>
                    <a:gd name="T6" fmla="*/ 38 w 38"/>
                    <a:gd name="T7" fmla="*/ 27 h 38"/>
                    <a:gd name="T8" fmla="*/ 27 w 38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7" y="38"/>
                      </a:moveTo>
                      <a:lnTo>
                        <a:pt x="0" y="13"/>
                      </a:lnTo>
                      <a:lnTo>
                        <a:pt x="12" y="0"/>
                      </a:lnTo>
                      <a:lnTo>
                        <a:pt x="38" y="27"/>
                      </a:lnTo>
                      <a:lnTo>
                        <a:pt x="2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3D585889-ACBE-4298-B662-03F64D5AF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1144" y="3093688"/>
              <a:ext cx="3267250" cy="2188442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732E846-0B4D-4CE8-99A6-C01872F935C3}"/>
              </a:ext>
            </a:extLst>
          </p:cNvPr>
          <p:cNvGrpSpPr/>
          <p:nvPr/>
        </p:nvGrpSpPr>
        <p:grpSpPr>
          <a:xfrm>
            <a:off x="1295943" y="1123690"/>
            <a:ext cx="1935551" cy="881325"/>
            <a:chOff x="1295943" y="1123690"/>
            <a:chExt cx="1935551" cy="881325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1D880E1-917E-4F7C-B0DF-286C5881E1A5}"/>
                </a:ext>
              </a:extLst>
            </p:cNvPr>
            <p:cNvGrpSpPr/>
            <p:nvPr/>
          </p:nvGrpSpPr>
          <p:grpSpPr>
            <a:xfrm>
              <a:off x="1295943" y="1123690"/>
              <a:ext cx="1935551" cy="881325"/>
              <a:chOff x="1489352" y="4178428"/>
              <a:chExt cx="2580735" cy="1175099"/>
            </a:xfrm>
          </p:grpSpPr>
          <p:sp>
            <p:nvSpPr>
              <p:cNvPr id="33" name="îšlíḑè">
                <a:extLst>
                  <a:ext uri="{FF2B5EF4-FFF2-40B4-BE49-F238E27FC236}">
                    <a16:creationId xmlns:a16="http://schemas.microsoft.com/office/drawing/2014/main" id="{6E5AC9DB-22B1-4C0E-905B-918067587B19}"/>
                  </a:ext>
                </a:extLst>
              </p:cNvPr>
              <p:cNvSpPr/>
              <p:nvPr/>
            </p:nvSpPr>
            <p:spPr>
              <a:xfrm>
                <a:off x="2548139" y="4178428"/>
                <a:ext cx="1521948" cy="473743"/>
              </a:xfrm>
              <a:prstGeom prst="roundRect">
                <a:avLst/>
              </a:prstGeom>
              <a:no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r" defTabSz="685800"/>
                <a:r>
                  <a:rPr lang="zh-CN" altLang="en-US" sz="1350" b="1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F01AB2B-B719-4972-A85C-0217F80120F6}"/>
                  </a:ext>
                </a:extLst>
              </p:cNvPr>
              <p:cNvSpPr/>
              <p:nvPr/>
            </p:nvSpPr>
            <p:spPr>
              <a:xfrm>
                <a:off x="1489352" y="4535269"/>
                <a:ext cx="2566230" cy="818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6858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在此处双击输入替换内容</a:t>
                </a:r>
                <a:endParaRPr lang="en-US" altLang="zh-CN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6858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在此处双击输入替换内容</a:t>
                </a:r>
                <a:endParaRPr lang="en-US" altLang="zh-CN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8AF400F-F986-49C1-8A8F-06A65A36C2ED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55" y="1195776"/>
              <a:ext cx="0" cy="229101"/>
            </a:xfrm>
            <a:prstGeom prst="line">
              <a:avLst/>
            </a:prstGeom>
            <a:solidFill>
              <a:srgbClr val="2D634E"/>
            </a:solidFill>
            <a:ln w="38100" cap="flat" cmpd="sng" algn="ctr">
              <a:solidFill>
                <a:srgbClr val="2D634E"/>
              </a:solidFill>
              <a:prstDash val="solid"/>
            </a:ln>
            <a:effectLst/>
          </p:spPr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295E73-B372-4A32-9A2B-A98F617F0F9D}"/>
              </a:ext>
            </a:extLst>
          </p:cNvPr>
          <p:cNvGrpSpPr/>
          <p:nvPr/>
        </p:nvGrpSpPr>
        <p:grpSpPr>
          <a:xfrm>
            <a:off x="5733745" y="1102806"/>
            <a:ext cx="1927043" cy="881326"/>
            <a:chOff x="5733745" y="1102806"/>
            <a:chExt cx="1927043" cy="881326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34FE090-6217-4FC7-9183-12DDAAF29961}"/>
                </a:ext>
              </a:extLst>
            </p:cNvPr>
            <p:cNvGrpSpPr/>
            <p:nvPr/>
          </p:nvGrpSpPr>
          <p:grpSpPr>
            <a:xfrm>
              <a:off x="5733745" y="1102806"/>
              <a:ext cx="1927043" cy="881326"/>
              <a:chOff x="1486191" y="4178427"/>
              <a:chExt cx="2569391" cy="1175100"/>
            </a:xfrm>
          </p:grpSpPr>
          <p:sp>
            <p:nvSpPr>
              <p:cNvPr id="39" name="îšlíḑè">
                <a:extLst>
                  <a:ext uri="{FF2B5EF4-FFF2-40B4-BE49-F238E27FC236}">
                    <a16:creationId xmlns:a16="http://schemas.microsoft.com/office/drawing/2014/main" id="{64B4410F-A646-4125-8E8E-5A07E90F7E0D}"/>
                  </a:ext>
                </a:extLst>
              </p:cNvPr>
              <p:cNvSpPr/>
              <p:nvPr/>
            </p:nvSpPr>
            <p:spPr>
              <a:xfrm>
                <a:off x="1486191" y="4178427"/>
                <a:ext cx="1521947" cy="473742"/>
              </a:xfrm>
              <a:prstGeom prst="roundRect">
                <a:avLst/>
              </a:prstGeom>
              <a:no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defTabSz="685800"/>
                <a:r>
                  <a:rPr lang="zh-CN" altLang="en-US" sz="1350" b="1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38610D8-3BA1-4631-965C-142247286735}"/>
                  </a:ext>
                </a:extLst>
              </p:cNvPr>
              <p:cNvSpPr/>
              <p:nvPr/>
            </p:nvSpPr>
            <p:spPr>
              <a:xfrm>
                <a:off x="1489352" y="4535269"/>
                <a:ext cx="2566230" cy="818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在此处双击输入替换内容</a:t>
                </a:r>
                <a:endParaRPr lang="en-US" altLang="zh-CN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在此处双击输入替换内容</a:t>
                </a:r>
                <a:endParaRPr lang="en-US" altLang="zh-CN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8A43ECF-0982-4B7B-B415-EA5F60E721A5}"/>
                </a:ext>
              </a:extLst>
            </p:cNvPr>
            <p:cNvCxnSpPr>
              <a:cxnSpLocks/>
            </p:cNvCxnSpPr>
            <p:nvPr/>
          </p:nvCxnSpPr>
          <p:spPr>
            <a:xfrm>
              <a:off x="5772946" y="1171846"/>
              <a:ext cx="0" cy="229101"/>
            </a:xfrm>
            <a:prstGeom prst="line">
              <a:avLst/>
            </a:prstGeom>
            <a:solidFill>
              <a:srgbClr val="2D634E"/>
            </a:solidFill>
            <a:ln w="38100" cap="flat" cmpd="sng" algn="ctr">
              <a:solidFill>
                <a:srgbClr val="2D634E"/>
              </a:solidFill>
              <a:prstDash val="solid"/>
            </a:ln>
            <a:effectLst/>
          </p:spPr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EDCB1F4-E316-4695-9407-A3B854E1361A}"/>
              </a:ext>
            </a:extLst>
          </p:cNvPr>
          <p:cNvGrpSpPr/>
          <p:nvPr/>
        </p:nvGrpSpPr>
        <p:grpSpPr>
          <a:xfrm>
            <a:off x="903497" y="2241823"/>
            <a:ext cx="1935551" cy="881326"/>
            <a:chOff x="903497" y="2241823"/>
            <a:chExt cx="1935551" cy="88132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E242C6EE-06F6-491F-BE40-F88399B7E6E9}"/>
                </a:ext>
              </a:extLst>
            </p:cNvPr>
            <p:cNvGrpSpPr/>
            <p:nvPr/>
          </p:nvGrpSpPr>
          <p:grpSpPr>
            <a:xfrm>
              <a:off x="903497" y="2241823"/>
              <a:ext cx="1935551" cy="881326"/>
              <a:chOff x="1489352" y="4178427"/>
              <a:chExt cx="2580734" cy="1175100"/>
            </a:xfrm>
          </p:grpSpPr>
          <p:sp>
            <p:nvSpPr>
              <p:cNvPr id="36" name="îšlíḑè">
                <a:extLst>
                  <a:ext uri="{FF2B5EF4-FFF2-40B4-BE49-F238E27FC236}">
                    <a16:creationId xmlns:a16="http://schemas.microsoft.com/office/drawing/2014/main" id="{D8714C22-B5C7-4AB5-995B-D1284C071327}"/>
                  </a:ext>
                </a:extLst>
              </p:cNvPr>
              <p:cNvSpPr/>
              <p:nvPr/>
            </p:nvSpPr>
            <p:spPr>
              <a:xfrm>
                <a:off x="2548139" y="4178427"/>
                <a:ext cx="1521947" cy="473742"/>
              </a:xfrm>
              <a:prstGeom prst="roundRect">
                <a:avLst/>
              </a:prstGeom>
              <a:no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r" defTabSz="685800"/>
                <a:r>
                  <a:rPr lang="zh-CN" altLang="en-US" sz="1350" b="1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07AA9A64-949C-4FF8-B2C5-BE2A1A08FFD5}"/>
                  </a:ext>
                </a:extLst>
              </p:cNvPr>
              <p:cNvSpPr/>
              <p:nvPr/>
            </p:nvSpPr>
            <p:spPr>
              <a:xfrm>
                <a:off x="1489352" y="4535269"/>
                <a:ext cx="2566230" cy="818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6858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在此处双击输入替换内容</a:t>
                </a:r>
                <a:endParaRPr lang="en-US" altLang="zh-CN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6858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在此处双击输入替换内容</a:t>
                </a:r>
                <a:endParaRPr lang="en-US" altLang="zh-CN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6EDD947-BDC3-4C5B-BF75-1FEAB23DD347}"/>
                </a:ext>
              </a:extLst>
            </p:cNvPr>
            <p:cNvCxnSpPr>
              <a:cxnSpLocks/>
            </p:cNvCxnSpPr>
            <p:nvPr/>
          </p:nvCxnSpPr>
          <p:spPr>
            <a:xfrm>
              <a:off x="2804105" y="2316844"/>
              <a:ext cx="0" cy="229101"/>
            </a:xfrm>
            <a:prstGeom prst="line">
              <a:avLst/>
            </a:prstGeom>
            <a:solidFill>
              <a:srgbClr val="2D634E"/>
            </a:solidFill>
            <a:ln w="38100" cap="flat" cmpd="sng" algn="ctr">
              <a:solidFill>
                <a:srgbClr val="2D634E"/>
              </a:solidFill>
              <a:prstDash val="solid"/>
            </a:ln>
            <a:effectLst/>
          </p:spPr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E227BB-06D7-4E24-A9B0-AFD55BB10B4F}"/>
              </a:ext>
            </a:extLst>
          </p:cNvPr>
          <p:cNvGrpSpPr/>
          <p:nvPr/>
        </p:nvGrpSpPr>
        <p:grpSpPr>
          <a:xfrm>
            <a:off x="6068483" y="2254812"/>
            <a:ext cx="1927043" cy="881326"/>
            <a:chOff x="6068483" y="2254812"/>
            <a:chExt cx="1927043" cy="881326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5165B57-EE30-4086-923E-A465E07FB78D}"/>
                </a:ext>
              </a:extLst>
            </p:cNvPr>
            <p:cNvGrpSpPr/>
            <p:nvPr/>
          </p:nvGrpSpPr>
          <p:grpSpPr>
            <a:xfrm>
              <a:off x="6068483" y="2254812"/>
              <a:ext cx="1927043" cy="881326"/>
              <a:chOff x="1486191" y="4178427"/>
              <a:chExt cx="2569391" cy="1175100"/>
            </a:xfrm>
          </p:grpSpPr>
          <p:sp>
            <p:nvSpPr>
              <p:cNvPr id="42" name="îšlíḑè">
                <a:extLst>
                  <a:ext uri="{FF2B5EF4-FFF2-40B4-BE49-F238E27FC236}">
                    <a16:creationId xmlns:a16="http://schemas.microsoft.com/office/drawing/2014/main" id="{1933CEAF-B8FE-41E2-A8C1-8EEAD2C5D55E}"/>
                  </a:ext>
                </a:extLst>
              </p:cNvPr>
              <p:cNvSpPr/>
              <p:nvPr/>
            </p:nvSpPr>
            <p:spPr>
              <a:xfrm>
                <a:off x="1486191" y="4178427"/>
                <a:ext cx="1521947" cy="473742"/>
              </a:xfrm>
              <a:prstGeom prst="roundRect">
                <a:avLst/>
              </a:prstGeom>
              <a:no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defTabSz="685800"/>
                <a:r>
                  <a:rPr lang="zh-CN" altLang="en-US" sz="1350" b="1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7678B56-2B93-4297-AED5-131FD5AF5208}"/>
                  </a:ext>
                </a:extLst>
              </p:cNvPr>
              <p:cNvSpPr/>
              <p:nvPr/>
            </p:nvSpPr>
            <p:spPr>
              <a:xfrm>
                <a:off x="1489352" y="4535269"/>
                <a:ext cx="2566230" cy="818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在此处双击输入替换内容</a:t>
                </a:r>
                <a:endParaRPr lang="en-US" altLang="zh-CN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zh-CN" altLang="en-US" sz="12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在此处双击输入替换内容</a:t>
                </a:r>
                <a:endParaRPr lang="en-US" altLang="zh-CN" sz="12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47D69EA-E997-49BC-922F-D7EF5C9C506D}"/>
                </a:ext>
              </a:extLst>
            </p:cNvPr>
            <p:cNvCxnSpPr>
              <a:cxnSpLocks/>
            </p:cNvCxnSpPr>
            <p:nvPr/>
          </p:nvCxnSpPr>
          <p:spPr>
            <a:xfrm>
              <a:off x="6105663" y="2321657"/>
              <a:ext cx="0" cy="229101"/>
            </a:xfrm>
            <a:prstGeom prst="line">
              <a:avLst/>
            </a:prstGeom>
            <a:solidFill>
              <a:srgbClr val="2D634E"/>
            </a:solidFill>
            <a:ln w="38100" cap="flat" cmpd="sng" algn="ctr">
              <a:solidFill>
                <a:srgbClr val="2D634E"/>
              </a:solidFill>
              <a:prstDash val="solid"/>
            </a:ln>
            <a:effectLst/>
          </p:spPr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F79C958-C1AD-4954-8898-B51A769DF4AE}"/>
              </a:ext>
            </a:extLst>
          </p:cNvPr>
          <p:cNvGrpSpPr/>
          <p:nvPr/>
        </p:nvGrpSpPr>
        <p:grpSpPr>
          <a:xfrm>
            <a:off x="0" y="150142"/>
            <a:ext cx="1935399" cy="593648"/>
            <a:chOff x="0" y="451877"/>
            <a:chExt cx="2580532" cy="79153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D8A26B0-1A89-4B09-BB38-A7E57AE0AB7E}"/>
                </a:ext>
              </a:extLst>
            </p:cNvPr>
            <p:cNvSpPr/>
            <p:nvPr/>
          </p:nvSpPr>
          <p:spPr>
            <a:xfrm>
              <a:off x="0" y="587394"/>
              <a:ext cx="155448" cy="576000"/>
            </a:xfrm>
            <a:prstGeom prst="rect">
              <a:avLst/>
            </a:prstGeom>
            <a:solidFill>
              <a:srgbClr val="2D634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0350803-AAF0-4726-8BB3-4C760AB10B0E}"/>
                </a:ext>
              </a:extLst>
            </p:cNvPr>
            <p:cNvCxnSpPr/>
            <p:nvPr/>
          </p:nvCxnSpPr>
          <p:spPr>
            <a:xfrm>
              <a:off x="219456" y="587394"/>
              <a:ext cx="0" cy="576000"/>
            </a:xfrm>
            <a:prstGeom prst="line">
              <a:avLst/>
            </a:prstGeom>
            <a:solidFill>
              <a:srgbClr val="2D634E"/>
            </a:solidFill>
            <a:ln w="38100" cap="flat" cmpd="sng" algn="ctr">
              <a:solidFill>
                <a:srgbClr val="2D634E"/>
              </a:solidFill>
              <a:prstDash val="solid"/>
            </a:ln>
            <a:effectLst/>
          </p:spPr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2C10532-030E-471C-A07E-3FA8C6CB4543}"/>
                </a:ext>
              </a:extLst>
            </p:cNvPr>
            <p:cNvSpPr/>
            <p:nvPr/>
          </p:nvSpPr>
          <p:spPr>
            <a:xfrm>
              <a:off x="361548" y="451877"/>
              <a:ext cx="1250771" cy="492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1800" b="1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PART 1</a:t>
              </a:r>
              <a:endParaRPr lang="zh-CN" altLang="en-US" sz="1800" b="1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6" name="TextBox 9">
              <a:extLst>
                <a:ext uri="{FF2B5EF4-FFF2-40B4-BE49-F238E27FC236}">
                  <a16:creationId xmlns:a16="http://schemas.microsoft.com/office/drawing/2014/main" id="{96C006C2-99B3-4ADC-B973-D386CC89AF75}"/>
                </a:ext>
              </a:extLst>
            </p:cNvPr>
            <p:cNvSpPr txBox="1"/>
            <p:nvPr/>
          </p:nvSpPr>
          <p:spPr>
            <a:xfrm>
              <a:off x="361548" y="792004"/>
              <a:ext cx="2218984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ADD</a:t>
              </a:r>
              <a:r>
                <a:rPr lang="zh-CN" altLang="en-US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YOUR TEXT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828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92">
        <p:fade/>
      </p:transition>
    </mc:Choice>
    <mc:Fallback xmlns="">
      <p:transition spd="med" advTm="35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A67FE0-1121-4A56-BA4F-526E4BBC7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29"/>
          <a:stretch/>
        </p:blipFill>
        <p:spPr>
          <a:xfrm>
            <a:off x="1095911" y="1730203"/>
            <a:ext cx="2895692" cy="2901948"/>
          </a:xfrm>
          <a:prstGeom prst="rect">
            <a:avLst/>
          </a:prstGeom>
        </p:spPr>
      </p:pic>
      <p:sp>
        <p:nvSpPr>
          <p:cNvPr id="51" name="Freeform 9">
            <a:extLst>
              <a:ext uri="{FF2B5EF4-FFF2-40B4-BE49-F238E27FC236}">
                <a16:creationId xmlns:a16="http://schemas.microsoft.com/office/drawing/2014/main" id="{1527CF41-1F56-46C2-8278-6CF164E9DF74}"/>
              </a:ext>
            </a:extLst>
          </p:cNvPr>
          <p:cNvSpPr/>
          <p:nvPr/>
        </p:nvSpPr>
        <p:spPr bwMode="auto">
          <a:xfrm>
            <a:off x="878117" y="1797999"/>
            <a:ext cx="435586" cy="135385"/>
          </a:xfrm>
          <a:custGeom>
            <a:avLst/>
            <a:gdLst>
              <a:gd name="T0" fmla="*/ 55 w 55"/>
              <a:gd name="T1" fmla="*/ 8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8 h 17"/>
              <a:gd name="T8" fmla="*/ 0 w 55"/>
              <a:gd name="T9" fmla="*/ 8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8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3"/>
                  <a:pt x="55" y="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Freeform 10">
            <a:extLst>
              <a:ext uri="{FF2B5EF4-FFF2-40B4-BE49-F238E27FC236}">
                <a16:creationId xmlns:a16="http://schemas.microsoft.com/office/drawing/2014/main" id="{0B1B42C6-FBFF-4148-9A3E-D161E4F285A9}"/>
              </a:ext>
            </a:extLst>
          </p:cNvPr>
          <p:cNvSpPr/>
          <p:nvPr/>
        </p:nvSpPr>
        <p:spPr bwMode="auto">
          <a:xfrm>
            <a:off x="878117" y="2051109"/>
            <a:ext cx="435586" cy="135385"/>
          </a:xfrm>
          <a:custGeom>
            <a:avLst/>
            <a:gdLst>
              <a:gd name="T0" fmla="*/ 55 w 55"/>
              <a:gd name="T1" fmla="*/ 9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9 h 17"/>
              <a:gd name="T8" fmla="*/ 0 w 55"/>
              <a:gd name="T9" fmla="*/ 9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9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4"/>
                  <a:pt x="55" y="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967802E5-4944-455C-A9C8-15786EFFFFDD}"/>
              </a:ext>
            </a:extLst>
          </p:cNvPr>
          <p:cNvSpPr/>
          <p:nvPr/>
        </p:nvSpPr>
        <p:spPr bwMode="auto">
          <a:xfrm>
            <a:off x="878117" y="2313050"/>
            <a:ext cx="435586" cy="135385"/>
          </a:xfrm>
          <a:custGeom>
            <a:avLst/>
            <a:gdLst>
              <a:gd name="T0" fmla="*/ 55 w 55"/>
              <a:gd name="T1" fmla="*/ 8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8 h 17"/>
              <a:gd name="T8" fmla="*/ 0 w 55"/>
              <a:gd name="T9" fmla="*/ 8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8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4"/>
                  <a:pt x="55" y="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Freeform 12">
            <a:extLst>
              <a:ext uri="{FF2B5EF4-FFF2-40B4-BE49-F238E27FC236}">
                <a16:creationId xmlns:a16="http://schemas.microsoft.com/office/drawing/2014/main" id="{89B93F57-4104-4C38-B0EE-59C285D23B3F}"/>
              </a:ext>
            </a:extLst>
          </p:cNvPr>
          <p:cNvSpPr/>
          <p:nvPr/>
        </p:nvSpPr>
        <p:spPr bwMode="auto">
          <a:xfrm>
            <a:off x="878117" y="2574990"/>
            <a:ext cx="435586" cy="135385"/>
          </a:xfrm>
          <a:custGeom>
            <a:avLst/>
            <a:gdLst>
              <a:gd name="T0" fmla="*/ 55 w 55"/>
              <a:gd name="T1" fmla="*/ 8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8 h 17"/>
              <a:gd name="T8" fmla="*/ 0 w 55"/>
              <a:gd name="T9" fmla="*/ 8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8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3"/>
                  <a:pt x="55" y="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Freeform 13">
            <a:extLst>
              <a:ext uri="{FF2B5EF4-FFF2-40B4-BE49-F238E27FC236}">
                <a16:creationId xmlns:a16="http://schemas.microsoft.com/office/drawing/2014/main" id="{F1C3B602-5B99-49A3-8B67-6907ED8B5C8C}"/>
              </a:ext>
            </a:extLst>
          </p:cNvPr>
          <p:cNvSpPr/>
          <p:nvPr/>
        </p:nvSpPr>
        <p:spPr bwMode="auto">
          <a:xfrm>
            <a:off x="878117" y="2831044"/>
            <a:ext cx="435586" cy="132443"/>
          </a:xfrm>
          <a:custGeom>
            <a:avLst/>
            <a:gdLst>
              <a:gd name="T0" fmla="*/ 55 w 55"/>
              <a:gd name="T1" fmla="*/ 9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9 h 17"/>
              <a:gd name="T8" fmla="*/ 0 w 55"/>
              <a:gd name="T9" fmla="*/ 9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9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4"/>
                  <a:pt x="55" y="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Freeform 14">
            <a:extLst>
              <a:ext uri="{FF2B5EF4-FFF2-40B4-BE49-F238E27FC236}">
                <a16:creationId xmlns:a16="http://schemas.microsoft.com/office/drawing/2014/main" id="{24738561-ADC9-43AC-AC6F-0AA61C2D07F4}"/>
              </a:ext>
            </a:extLst>
          </p:cNvPr>
          <p:cNvSpPr/>
          <p:nvPr/>
        </p:nvSpPr>
        <p:spPr bwMode="auto">
          <a:xfrm>
            <a:off x="878117" y="3090041"/>
            <a:ext cx="435586" cy="135385"/>
          </a:xfrm>
          <a:custGeom>
            <a:avLst/>
            <a:gdLst>
              <a:gd name="T0" fmla="*/ 55 w 55"/>
              <a:gd name="T1" fmla="*/ 8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8 h 17"/>
              <a:gd name="T8" fmla="*/ 0 w 55"/>
              <a:gd name="T9" fmla="*/ 8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8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4"/>
                  <a:pt x="55" y="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Freeform 15">
            <a:extLst>
              <a:ext uri="{FF2B5EF4-FFF2-40B4-BE49-F238E27FC236}">
                <a16:creationId xmlns:a16="http://schemas.microsoft.com/office/drawing/2014/main" id="{9B513D4A-0681-49FD-B67F-C7F6BF061DEC}"/>
              </a:ext>
            </a:extLst>
          </p:cNvPr>
          <p:cNvSpPr/>
          <p:nvPr/>
        </p:nvSpPr>
        <p:spPr bwMode="auto">
          <a:xfrm>
            <a:off x="878117" y="3351980"/>
            <a:ext cx="435586" cy="135385"/>
          </a:xfrm>
          <a:custGeom>
            <a:avLst/>
            <a:gdLst>
              <a:gd name="T0" fmla="*/ 55 w 55"/>
              <a:gd name="T1" fmla="*/ 8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8 h 17"/>
              <a:gd name="T8" fmla="*/ 0 w 55"/>
              <a:gd name="T9" fmla="*/ 8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8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3"/>
                  <a:pt x="55" y="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id="{3C0731E5-EF8A-4B7A-B906-D738ECEAC4BC}"/>
              </a:ext>
            </a:extLst>
          </p:cNvPr>
          <p:cNvSpPr/>
          <p:nvPr/>
        </p:nvSpPr>
        <p:spPr bwMode="auto">
          <a:xfrm>
            <a:off x="878117" y="3608035"/>
            <a:ext cx="435586" cy="132443"/>
          </a:xfrm>
          <a:custGeom>
            <a:avLst/>
            <a:gdLst>
              <a:gd name="T0" fmla="*/ 55 w 55"/>
              <a:gd name="T1" fmla="*/ 9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9 h 17"/>
              <a:gd name="T8" fmla="*/ 0 w 55"/>
              <a:gd name="T9" fmla="*/ 9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9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4"/>
                  <a:pt x="55" y="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Freeform 17">
            <a:extLst>
              <a:ext uri="{FF2B5EF4-FFF2-40B4-BE49-F238E27FC236}">
                <a16:creationId xmlns:a16="http://schemas.microsoft.com/office/drawing/2014/main" id="{3D079299-B8BE-4E33-9281-019AD5008902}"/>
              </a:ext>
            </a:extLst>
          </p:cNvPr>
          <p:cNvSpPr/>
          <p:nvPr/>
        </p:nvSpPr>
        <p:spPr bwMode="auto">
          <a:xfrm>
            <a:off x="878117" y="3867032"/>
            <a:ext cx="435586" cy="135385"/>
          </a:xfrm>
          <a:custGeom>
            <a:avLst/>
            <a:gdLst>
              <a:gd name="T0" fmla="*/ 55 w 55"/>
              <a:gd name="T1" fmla="*/ 8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8 h 17"/>
              <a:gd name="T8" fmla="*/ 0 w 55"/>
              <a:gd name="T9" fmla="*/ 8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8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4"/>
                  <a:pt x="55" y="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Freeform 18">
            <a:extLst>
              <a:ext uri="{FF2B5EF4-FFF2-40B4-BE49-F238E27FC236}">
                <a16:creationId xmlns:a16="http://schemas.microsoft.com/office/drawing/2014/main" id="{C8B6DDB0-D51E-4091-9580-65ED2C0DD8B5}"/>
              </a:ext>
            </a:extLst>
          </p:cNvPr>
          <p:cNvSpPr/>
          <p:nvPr/>
        </p:nvSpPr>
        <p:spPr bwMode="auto">
          <a:xfrm>
            <a:off x="878117" y="4128971"/>
            <a:ext cx="435586" cy="135385"/>
          </a:xfrm>
          <a:custGeom>
            <a:avLst/>
            <a:gdLst>
              <a:gd name="T0" fmla="*/ 55 w 55"/>
              <a:gd name="T1" fmla="*/ 8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8 h 17"/>
              <a:gd name="T8" fmla="*/ 0 w 55"/>
              <a:gd name="T9" fmla="*/ 8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8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3"/>
                  <a:pt x="55" y="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Freeform 19">
            <a:extLst>
              <a:ext uri="{FF2B5EF4-FFF2-40B4-BE49-F238E27FC236}">
                <a16:creationId xmlns:a16="http://schemas.microsoft.com/office/drawing/2014/main" id="{535ED51A-FEFD-4206-A401-741FCA112FB7}"/>
              </a:ext>
            </a:extLst>
          </p:cNvPr>
          <p:cNvSpPr/>
          <p:nvPr/>
        </p:nvSpPr>
        <p:spPr bwMode="auto">
          <a:xfrm>
            <a:off x="878117" y="4385026"/>
            <a:ext cx="435586" cy="132443"/>
          </a:xfrm>
          <a:custGeom>
            <a:avLst/>
            <a:gdLst>
              <a:gd name="T0" fmla="*/ 55 w 55"/>
              <a:gd name="T1" fmla="*/ 9 h 17"/>
              <a:gd name="T2" fmla="*/ 46 w 55"/>
              <a:gd name="T3" fmla="*/ 17 h 17"/>
              <a:gd name="T4" fmla="*/ 8 w 55"/>
              <a:gd name="T5" fmla="*/ 17 h 17"/>
              <a:gd name="T6" fmla="*/ 0 w 55"/>
              <a:gd name="T7" fmla="*/ 9 h 17"/>
              <a:gd name="T8" fmla="*/ 0 w 55"/>
              <a:gd name="T9" fmla="*/ 9 h 17"/>
              <a:gd name="T10" fmla="*/ 8 w 55"/>
              <a:gd name="T11" fmla="*/ 0 h 17"/>
              <a:gd name="T12" fmla="*/ 46 w 55"/>
              <a:gd name="T13" fmla="*/ 0 h 17"/>
              <a:gd name="T14" fmla="*/ 55 w 55"/>
              <a:gd name="T15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" h="17">
                <a:moveTo>
                  <a:pt x="55" y="9"/>
                </a:moveTo>
                <a:cubicBezTo>
                  <a:pt x="55" y="13"/>
                  <a:pt x="51" y="17"/>
                  <a:pt x="4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1" y="0"/>
                  <a:pt x="55" y="4"/>
                  <a:pt x="55" y="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xtLst/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spcBef>
                <a:spcPct val="0"/>
              </a:spcBef>
              <a:spcAft>
                <a:spcPct val="0"/>
              </a:spcAft>
            </a:pPr>
            <a:endParaRPr lang="zh-CN" altLang="en-US" sz="128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ound Same Side Corner Rectangle 4"/>
          <p:cNvSpPr/>
          <p:nvPr/>
        </p:nvSpPr>
        <p:spPr>
          <a:xfrm>
            <a:off x="3846128" y="1459978"/>
            <a:ext cx="348138" cy="368352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676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B403EB3-8CB4-4E5C-BBA3-48B18A5BC372}"/>
              </a:ext>
            </a:extLst>
          </p:cNvPr>
          <p:cNvGrpSpPr/>
          <p:nvPr/>
        </p:nvGrpSpPr>
        <p:grpSpPr>
          <a:xfrm>
            <a:off x="3846129" y="1896617"/>
            <a:ext cx="4766748" cy="664146"/>
            <a:chOff x="3846129" y="1692326"/>
            <a:chExt cx="4766748" cy="664146"/>
          </a:xfrm>
        </p:grpSpPr>
        <p:grpSp>
          <p:nvGrpSpPr>
            <p:cNvPr id="34" name="Group 33"/>
            <p:cNvGrpSpPr/>
            <p:nvPr/>
          </p:nvGrpSpPr>
          <p:grpSpPr>
            <a:xfrm>
              <a:off x="3846129" y="1795138"/>
              <a:ext cx="1998382" cy="386326"/>
              <a:chOff x="5128064" y="2193316"/>
              <a:chExt cx="3273083" cy="515157"/>
            </a:xfrm>
            <a:solidFill>
              <a:srgbClr val="8A7B74"/>
            </a:solidFill>
          </p:grpSpPr>
          <p:sp>
            <p:nvSpPr>
              <p:cNvPr id="4" name="Pentagon 3"/>
              <p:cNvSpPr/>
              <p:nvPr/>
            </p:nvSpPr>
            <p:spPr>
              <a:xfrm>
                <a:off x="5128064" y="2193319"/>
                <a:ext cx="3273083" cy="515154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128064" y="2193316"/>
                <a:ext cx="464234" cy="5151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023464" y="1692326"/>
              <a:ext cx="2589413" cy="664146"/>
              <a:chOff x="8451509" y="1973162"/>
              <a:chExt cx="4663878" cy="88563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451509" y="1973162"/>
                <a:ext cx="2030295" cy="359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508020" y="2216835"/>
                <a:ext cx="4607367" cy="641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双击替换此部分内容，此处仅作为文字排版占位显示。</a:t>
                </a: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416161" y="2396356"/>
            <a:ext cx="2258091" cy="1955966"/>
            <a:chOff x="1103991" y="2711147"/>
            <a:chExt cx="3011118" cy="2608245"/>
          </a:xfrm>
        </p:grpSpPr>
        <p:sp>
          <p:nvSpPr>
            <p:cNvPr id="29" name="TextBox 28"/>
            <p:cNvSpPr txBox="1"/>
            <p:nvPr/>
          </p:nvSpPr>
          <p:spPr>
            <a:xfrm>
              <a:off x="1103991" y="2711147"/>
              <a:ext cx="2537615" cy="43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5023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3C3C3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dirty="0">
                <a:solidFill>
                  <a:srgbClr val="3C3C3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9140" y="3077845"/>
              <a:ext cx="2985969" cy="2241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5023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3C3C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       双击替换此部分内容，此处仅作为文字排版占位显示。双击替换此部分内容，此处仅作为文字排版占位显示。双击替换此部分内容，此处仅作为文字排版占位显示。</a:t>
              </a:r>
            </a:p>
            <a:p>
              <a:pPr algn="just" defTabSz="65023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5023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altLang="zh-CN" sz="10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0B426AA-0DA4-4AA8-9BCE-44124BDC5A06}"/>
              </a:ext>
            </a:extLst>
          </p:cNvPr>
          <p:cNvGrpSpPr/>
          <p:nvPr/>
        </p:nvGrpSpPr>
        <p:grpSpPr>
          <a:xfrm>
            <a:off x="3846129" y="2570357"/>
            <a:ext cx="4766748" cy="661810"/>
            <a:chOff x="3846129" y="2366066"/>
            <a:chExt cx="4766748" cy="661810"/>
          </a:xfrm>
        </p:grpSpPr>
        <p:grpSp>
          <p:nvGrpSpPr>
            <p:cNvPr id="35" name="Group 34"/>
            <p:cNvGrpSpPr/>
            <p:nvPr/>
          </p:nvGrpSpPr>
          <p:grpSpPr>
            <a:xfrm>
              <a:off x="3846129" y="2457302"/>
              <a:ext cx="2005460" cy="386326"/>
              <a:chOff x="5128064" y="3076297"/>
              <a:chExt cx="3273083" cy="515157"/>
            </a:xfrm>
            <a:solidFill>
              <a:srgbClr val="459979"/>
            </a:solidFill>
          </p:grpSpPr>
          <p:sp>
            <p:nvSpPr>
              <p:cNvPr id="6" name="Pentagon 5"/>
              <p:cNvSpPr/>
              <p:nvPr/>
            </p:nvSpPr>
            <p:spPr>
              <a:xfrm>
                <a:off x="5128064" y="3076300"/>
                <a:ext cx="3273083" cy="515154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128064" y="3076297"/>
                <a:ext cx="464234" cy="5151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4" name="Group 14">
              <a:extLst>
                <a:ext uri="{FF2B5EF4-FFF2-40B4-BE49-F238E27FC236}">
                  <a16:creationId xmlns:a16="http://schemas.microsoft.com/office/drawing/2014/main" id="{DF390D5F-59FE-49DD-B5BF-CA841C83437A}"/>
                </a:ext>
              </a:extLst>
            </p:cNvPr>
            <p:cNvGrpSpPr/>
            <p:nvPr/>
          </p:nvGrpSpPr>
          <p:grpSpPr>
            <a:xfrm>
              <a:off x="6023464" y="2366066"/>
              <a:ext cx="2589413" cy="661810"/>
              <a:chOff x="8451509" y="2017908"/>
              <a:chExt cx="4663878" cy="882509"/>
            </a:xfrm>
          </p:grpSpPr>
          <p:sp>
            <p:nvSpPr>
              <p:cNvPr id="65" name="TextBox 12">
                <a:extLst>
                  <a:ext uri="{FF2B5EF4-FFF2-40B4-BE49-F238E27FC236}">
                    <a16:creationId xmlns:a16="http://schemas.microsoft.com/office/drawing/2014/main" id="{CAC48334-3DB1-431B-BA41-68F08A9F19D2}"/>
                  </a:ext>
                </a:extLst>
              </p:cNvPr>
              <p:cNvSpPr txBox="1"/>
              <p:nvPr/>
            </p:nvSpPr>
            <p:spPr>
              <a:xfrm>
                <a:off x="8451509" y="2017908"/>
                <a:ext cx="2030295" cy="359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Rectangle 13">
                <a:extLst>
                  <a:ext uri="{FF2B5EF4-FFF2-40B4-BE49-F238E27FC236}">
                    <a16:creationId xmlns:a16="http://schemas.microsoft.com/office/drawing/2014/main" id="{1463E351-CA4A-45E8-B8A9-05279A5271E7}"/>
                  </a:ext>
                </a:extLst>
              </p:cNvPr>
              <p:cNvSpPr/>
              <p:nvPr/>
            </p:nvSpPr>
            <p:spPr>
              <a:xfrm>
                <a:off x="8508018" y="2258462"/>
                <a:ext cx="4607369" cy="641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双击替换此部分内容，此处仅作为文字排版占位显示。</a:t>
                </a: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C31E44-BFD9-48EF-8862-41E011C0191D}"/>
              </a:ext>
            </a:extLst>
          </p:cNvPr>
          <p:cNvGrpSpPr/>
          <p:nvPr/>
        </p:nvGrpSpPr>
        <p:grpSpPr>
          <a:xfrm>
            <a:off x="3846129" y="3223120"/>
            <a:ext cx="4766753" cy="670119"/>
            <a:chOff x="3846129" y="3018829"/>
            <a:chExt cx="4766753" cy="670119"/>
          </a:xfrm>
        </p:grpSpPr>
        <p:grpSp>
          <p:nvGrpSpPr>
            <p:cNvPr id="36" name="Group 35"/>
            <p:cNvGrpSpPr/>
            <p:nvPr/>
          </p:nvGrpSpPr>
          <p:grpSpPr>
            <a:xfrm>
              <a:off x="3846129" y="3147686"/>
              <a:ext cx="1998382" cy="386327"/>
              <a:chOff x="5128065" y="3996915"/>
              <a:chExt cx="3273083" cy="515159"/>
            </a:xfrm>
            <a:solidFill>
              <a:srgbClr val="5F5959"/>
            </a:solidFill>
          </p:grpSpPr>
          <p:sp>
            <p:nvSpPr>
              <p:cNvPr id="7" name="Pentagon 6"/>
              <p:cNvSpPr/>
              <p:nvPr/>
            </p:nvSpPr>
            <p:spPr>
              <a:xfrm>
                <a:off x="5128065" y="3996920"/>
                <a:ext cx="3273083" cy="515154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128065" y="3996915"/>
                <a:ext cx="464234" cy="5151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7" name="Group 14">
              <a:extLst>
                <a:ext uri="{FF2B5EF4-FFF2-40B4-BE49-F238E27FC236}">
                  <a16:creationId xmlns:a16="http://schemas.microsoft.com/office/drawing/2014/main" id="{31CC19A7-4CE4-4C7B-9116-10F5DE7997B3}"/>
                </a:ext>
              </a:extLst>
            </p:cNvPr>
            <p:cNvGrpSpPr/>
            <p:nvPr/>
          </p:nvGrpSpPr>
          <p:grpSpPr>
            <a:xfrm>
              <a:off x="6023466" y="3018829"/>
              <a:ext cx="2589416" cy="670119"/>
              <a:chOff x="8451509" y="2034687"/>
              <a:chExt cx="4663882" cy="893586"/>
            </a:xfrm>
          </p:grpSpPr>
          <p:sp>
            <p:nvSpPr>
              <p:cNvPr id="68" name="TextBox 12">
                <a:extLst>
                  <a:ext uri="{FF2B5EF4-FFF2-40B4-BE49-F238E27FC236}">
                    <a16:creationId xmlns:a16="http://schemas.microsoft.com/office/drawing/2014/main" id="{F9350336-9778-4A5F-A8D9-BC3189FD945B}"/>
                  </a:ext>
                </a:extLst>
              </p:cNvPr>
              <p:cNvSpPr txBox="1"/>
              <p:nvPr/>
            </p:nvSpPr>
            <p:spPr>
              <a:xfrm>
                <a:off x="8451509" y="2034687"/>
                <a:ext cx="2030295" cy="359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Rectangle 13">
                <a:extLst>
                  <a:ext uri="{FF2B5EF4-FFF2-40B4-BE49-F238E27FC236}">
                    <a16:creationId xmlns:a16="http://schemas.microsoft.com/office/drawing/2014/main" id="{8A4E20CD-AB95-405E-9E95-A34273FC5EA0}"/>
                  </a:ext>
                </a:extLst>
              </p:cNvPr>
              <p:cNvSpPr/>
              <p:nvPr/>
            </p:nvSpPr>
            <p:spPr>
              <a:xfrm>
                <a:off x="8508021" y="2286320"/>
                <a:ext cx="4607370" cy="641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双击替换此部分内容，此处仅作为文字排版占位显示。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AC854D6-E7C1-4630-A980-B7A1A37D599C}"/>
              </a:ext>
            </a:extLst>
          </p:cNvPr>
          <p:cNvGrpSpPr/>
          <p:nvPr/>
        </p:nvGrpSpPr>
        <p:grpSpPr>
          <a:xfrm>
            <a:off x="3846130" y="3896842"/>
            <a:ext cx="4766751" cy="669970"/>
            <a:chOff x="3846130" y="3692551"/>
            <a:chExt cx="4766751" cy="669970"/>
          </a:xfrm>
        </p:grpSpPr>
        <p:grpSp>
          <p:nvGrpSpPr>
            <p:cNvPr id="37" name="Group 36"/>
            <p:cNvGrpSpPr/>
            <p:nvPr/>
          </p:nvGrpSpPr>
          <p:grpSpPr>
            <a:xfrm>
              <a:off x="3846130" y="3808951"/>
              <a:ext cx="2005460" cy="386327"/>
              <a:chOff x="5128064" y="4878692"/>
              <a:chExt cx="3273084" cy="515158"/>
            </a:xfrm>
            <a:solidFill>
              <a:srgbClr val="2D634E"/>
            </a:solidFill>
          </p:grpSpPr>
          <p:sp>
            <p:nvSpPr>
              <p:cNvPr id="8" name="Pentagon 7"/>
              <p:cNvSpPr/>
              <p:nvPr/>
            </p:nvSpPr>
            <p:spPr>
              <a:xfrm>
                <a:off x="5128066" y="4878696"/>
                <a:ext cx="3273082" cy="515154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128064" y="4878692"/>
                <a:ext cx="464234" cy="5151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0" name="Group 14">
              <a:extLst>
                <a:ext uri="{FF2B5EF4-FFF2-40B4-BE49-F238E27FC236}">
                  <a16:creationId xmlns:a16="http://schemas.microsoft.com/office/drawing/2014/main" id="{13D846FF-9D30-444D-814D-930A12DFFFDE}"/>
                </a:ext>
              </a:extLst>
            </p:cNvPr>
            <p:cNvGrpSpPr/>
            <p:nvPr/>
          </p:nvGrpSpPr>
          <p:grpSpPr>
            <a:xfrm>
              <a:off x="6023463" y="3692551"/>
              <a:ext cx="2589418" cy="669970"/>
              <a:chOff x="8451509" y="2079427"/>
              <a:chExt cx="4663888" cy="893388"/>
            </a:xfrm>
          </p:grpSpPr>
          <p:sp>
            <p:nvSpPr>
              <p:cNvPr id="71" name="TextBox 12">
                <a:extLst>
                  <a:ext uri="{FF2B5EF4-FFF2-40B4-BE49-F238E27FC236}">
                    <a16:creationId xmlns:a16="http://schemas.microsoft.com/office/drawing/2014/main" id="{049C7349-F1FF-4316-953D-3DB56FA38E51}"/>
                  </a:ext>
                </a:extLst>
              </p:cNvPr>
              <p:cNvSpPr txBox="1"/>
              <p:nvPr/>
            </p:nvSpPr>
            <p:spPr>
              <a:xfrm>
                <a:off x="8451509" y="2079427"/>
                <a:ext cx="2030296" cy="359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13">
                <a:extLst>
                  <a:ext uri="{FF2B5EF4-FFF2-40B4-BE49-F238E27FC236}">
                    <a16:creationId xmlns:a16="http://schemas.microsoft.com/office/drawing/2014/main" id="{F71A69B8-FC4D-4627-9CCD-494048533268}"/>
                  </a:ext>
                </a:extLst>
              </p:cNvPr>
              <p:cNvSpPr/>
              <p:nvPr/>
            </p:nvSpPr>
            <p:spPr>
              <a:xfrm>
                <a:off x="8508018" y="2330862"/>
                <a:ext cx="4607379" cy="641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5023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双击替换此部分内容，此处仅作为文字排版占位显示。</a:t>
                </a: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9D77F8E-851B-4939-846E-FF06C5116109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6978A53-BDA6-4A3B-822C-BCCB8AFD6879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7DDC5E7-4FEA-422B-BBCB-4441310FD980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B255767-240D-4397-BE5D-328742FB598F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848EF06-F799-4A84-A308-2CDF254547AE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20A1945-07DF-47FE-90DF-8120C38CED97}"/>
              </a:ext>
            </a:extLst>
          </p:cNvPr>
          <p:cNvGrpSpPr/>
          <p:nvPr/>
        </p:nvGrpSpPr>
        <p:grpSpPr>
          <a:xfrm>
            <a:off x="951438" y="145785"/>
            <a:ext cx="7014417" cy="1063437"/>
            <a:chOff x="951438" y="1880"/>
            <a:chExt cx="7014417" cy="1063437"/>
          </a:xfrm>
        </p:grpSpPr>
        <p:sp>
          <p:nvSpPr>
            <p:cNvPr id="79" name="TextBox 8">
              <a:extLst>
                <a:ext uri="{FF2B5EF4-FFF2-40B4-BE49-F238E27FC236}">
                  <a16:creationId xmlns:a16="http://schemas.microsoft.com/office/drawing/2014/main" id="{A36CFDB0-0033-4B70-9EA8-6A2AF36CF321}"/>
                </a:ext>
              </a:extLst>
            </p:cNvPr>
            <p:cNvSpPr txBox="1"/>
            <p:nvPr/>
          </p:nvSpPr>
          <p:spPr>
            <a:xfrm>
              <a:off x="3163094" y="757540"/>
              <a:ext cx="280828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3C3C3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内容标题</a:t>
              </a:r>
              <a:endParaRPr lang="zh-CN" altLang="en-US" sz="2800" dirty="0">
                <a:solidFill>
                  <a:srgbClr val="3C3C3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21E51175-A37C-4E82-A420-FBDE24266C82}"/>
                </a:ext>
              </a:extLst>
            </p:cNvPr>
            <p:cNvGrpSpPr/>
            <p:nvPr/>
          </p:nvGrpSpPr>
          <p:grpSpPr>
            <a:xfrm>
              <a:off x="951438" y="421111"/>
              <a:ext cx="7014417" cy="0"/>
              <a:chOff x="1028775" y="591989"/>
              <a:chExt cx="9864023" cy="0"/>
            </a:xfrm>
          </p:grpSpPr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08C03170-47CC-4C62-A5A5-68CDF05B017C}"/>
                  </a:ext>
                </a:extLst>
              </p:cNvPr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00AEFEF8-6F17-4E18-9961-6B25733AA4A7}"/>
                  </a:ext>
                </a:extLst>
              </p:cNvPr>
              <p:cNvCxnSpPr/>
              <p:nvPr/>
            </p:nvCxnSpPr>
            <p:spPr>
              <a:xfrm>
                <a:off x="7388602" y="591989"/>
                <a:ext cx="3504196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30CDFF20-43F0-4EB1-BA11-831C8BE09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4446" y="1880"/>
              <a:ext cx="686531" cy="69165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27">
        <p:fade/>
      </p:transition>
    </mc:Choice>
    <mc:Fallback xmlns="">
      <p:transition spd="med" advTm="46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B8732082-2B91-4CD8-8B8A-7BD0F2F22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606" y="2948968"/>
            <a:ext cx="3069264" cy="3069264"/>
          </a:xfrm>
          <a:prstGeom prst="rect">
            <a:avLst/>
          </a:prstGeom>
        </p:spPr>
      </p:pic>
      <p:sp>
        <p:nvSpPr>
          <p:cNvPr id="44" name="Arc 43"/>
          <p:cNvSpPr/>
          <p:nvPr/>
        </p:nvSpPr>
        <p:spPr>
          <a:xfrm>
            <a:off x="2824260" y="3363159"/>
            <a:ext cx="3495483" cy="3495483"/>
          </a:xfrm>
          <a:prstGeom prst="arc">
            <a:avLst>
              <a:gd name="adj1" fmla="val 10769273"/>
              <a:gd name="adj2" fmla="val 0"/>
            </a:avLst>
          </a:prstGeom>
          <a:ln w="57150" cap="rnd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709966" y="4976644"/>
            <a:ext cx="228587" cy="228587"/>
          </a:xfrm>
          <a:prstGeom prst="ellipse">
            <a:avLst/>
          </a:prstGeom>
          <a:solidFill>
            <a:srgbClr val="8A7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205449" y="4976644"/>
            <a:ext cx="228587" cy="228587"/>
          </a:xfrm>
          <a:prstGeom prst="ellipse">
            <a:avLst/>
          </a:prstGeom>
          <a:solidFill>
            <a:srgbClr val="8A7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458647" y="3248061"/>
            <a:ext cx="228587" cy="228587"/>
          </a:xfrm>
          <a:prstGeom prst="ellipse">
            <a:avLst/>
          </a:prstGeom>
          <a:solidFill>
            <a:srgbClr val="2D6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705414" y="3773915"/>
            <a:ext cx="228587" cy="228587"/>
          </a:xfrm>
          <a:prstGeom prst="ellipse">
            <a:avLst/>
          </a:prstGeom>
          <a:solidFill>
            <a:srgbClr val="5F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14362" y="3773915"/>
            <a:ext cx="228587" cy="228587"/>
          </a:xfrm>
          <a:prstGeom prst="ellipse">
            <a:avLst/>
          </a:prstGeom>
          <a:solidFill>
            <a:srgbClr val="5F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ardrop 12"/>
          <p:cNvSpPr/>
          <p:nvPr/>
        </p:nvSpPr>
        <p:spPr>
          <a:xfrm rot="5400000">
            <a:off x="1895622" y="4162300"/>
            <a:ext cx="814343" cy="814343"/>
          </a:xfrm>
          <a:prstGeom prst="teardrop">
            <a:avLst/>
          </a:prstGeom>
          <a:solidFill>
            <a:srgbClr val="8A7B7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ardrop 13"/>
          <p:cNvSpPr/>
          <p:nvPr/>
        </p:nvSpPr>
        <p:spPr>
          <a:xfrm rot="5400000">
            <a:off x="2386132" y="2962325"/>
            <a:ext cx="814343" cy="814343"/>
          </a:xfrm>
          <a:prstGeom prst="teardrop">
            <a:avLst/>
          </a:prstGeom>
          <a:solidFill>
            <a:srgbClr val="5F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srgbClr val="3C3C3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ardrop 14"/>
          <p:cNvSpPr/>
          <p:nvPr/>
        </p:nvSpPr>
        <p:spPr>
          <a:xfrm rot="16200000" flipH="1">
            <a:off x="5960193" y="2962326"/>
            <a:ext cx="814343" cy="814343"/>
          </a:xfrm>
          <a:prstGeom prst="teardrop">
            <a:avLst/>
          </a:prstGeom>
          <a:solidFill>
            <a:srgbClr val="5F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ardrop 15"/>
          <p:cNvSpPr/>
          <p:nvPr/>
        </p:nvSpPr>
        <p:spPr>
          <a:xfrm rot="16200000" flipH="1">
            <a:off x="6500706" y="4162300"/>
            <a:ext cx="814343" cy="814343"/>
          </a:xfrm>
          <a:prstGeom prst="teardrop">
            <a:avLst/>
          </a:prstGeom>
          <a:solidFill>
            <a:srgbClr val="8A7B7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ardrop 16"/>
          <p:cNvSpPr/>
          <p:nvPr/>
        </p:nvSpPr>
        <p:spPr>
          <a:xfrm rot="13500000" flipH="1">
            <a:off x="4165768" y="2217438"/>
            <a:ext cx="814343" cy="814343"/>
          </a:xfrm>
          <a:prstGeom prst="teardrop">
            <a:avLst/>
          </a:prstGeom>
          <a:solidFill>
            <a:srgbClr val="2D634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Freeform 127"/>
          <p:cNvSpPr/>
          <p:nvPr/>
        </p:nvSpPr>
        <p:spPr bwMode="auto">
          <a:xfrm>
            <a:off x="4404450" y="2477023"/>
            <a:ext cx="336981" cy="371305"/>
          </a:xfrm>
          <a:custGeom>
            <a:avLst/>
            <a:gdLst/>
            <a:ahLst/>
            <a:cxnLst>
              <a:cxn ang="0">
                <a:pos x="40" y="55"/>
              </a:cxn>
              <a:cxn ang="0">
                <a:pos x="32" y="51"/>
              </a:cxn>
              <a:cxn ang="0">
                <a:pos x="4" y="24"/>
              </a:cxn>
              <a:cxn ang="0">
                <a:pos x="0" y="14"/>
              </a:cxn>
              <a:cxn ang="0">
                <a:pos x="13" y="0"/>
              </a:cxn>
              <a:cxn ang="0">
                <a:pos x="23" y="5"/>
              </a:cxn>
              <a:cxn ang="0">
                <a:pos x="45" y="26"/>
              </a:cxn>
              <a:cxn ang="0">
                <a:pos x="45" y="27"/>
              </a:cxn>
              <a:cxn ang="0">
                <a:pos x="42" y="30"/>
              </a:cxn>
              <a:cxn ang="0">
                <a:pos x="42" y="29"/>
              </a:cxn>
              <a:cxn ang="0">
                <a:pos x="20" y="8"/>
              </a:cxn>
              <a:cxn ang="0">
                <a:pos x="13" y="5"/>
              </a:cxn>
              <a:cxn ang="0">
                <a:pos x="4" y="14"/>
              </a:cxn>
              <a:cxn ang="0">
                <a:pos x="7" y="21"/>
              </a:cxn>
              <a:cxn ang="0">
                <a:pos x="35" y="48"/>
              </a:cxn>
              <a:cxn ang="0">
                <a:pos x="40" y="50"/>
              </a:cxn>
              <a:cxn ang="0">
                <a:pos x="45" y="45"/>
              </a:cxn>
              <a:cxn ang="0">
                <a:pos x="43" y="40"/>
              </a:cxn>
              <a:cxn ang="0">
                <a:pos x="22" y="19"/>
              </a:cxn>
              <a:cxn ang="0">
                <a:pos x="20" y="18"/>
              </a:cxn>
              <a:cxn ang="0">
                <a:pos x="18" y="21"/>
              </a:cxn>
              <a:cxn ang="0">
                <a:pos x="19" y="23"/>
              </a:cxn>
              <a:cxn ang="0">
                <a:pos x="33" y="38"/>
              </a:cxn>
              <a:cxn ang="0">
                <a:pos x="34" y="38"/>
              </a:cxn>
              <a:cxn ang="0">
                <a:pos x="31" y="41"/>
              </a:cxn>
              <a:cxn ang="0">
                <a:pos x="30" y="41"/>
              </a:cxn>
              <a:cxn ang="0">
                <a:pos x="16" y="26"/>
              </a:cxn>
              <a:cxn ang="0">
                <a:pos x="13" y="21"/>
              </a:cxn>
              <a:cxn ang="0">
                <a:pos x="20" y="14"/>
              </a:cxn>
              <a:cxn ang="0">
                <a:pos x="26" y="16"/>
              </a:cxn>
              <a:cxn ang="0">
                <a:pos x="46" y="37"/>
              </a:cxn>
              <a:cxn ang="0">
                <a:pos x="50" y="45"/>
              </a:cxn>
              <a:cxn ang="0">
                <a:pos x="40" y="55"/>
              </a:cxn>
            </a:cxnLst>
            <a:rect l="0" t="0" r="r" b="b"/>
            <a:pathLst>
              <a:path w="50" h="55">
                <a:moveTo>
                  <a:pt x="40" y="55"/>
                </a:moveTo>
                <a:cubicBezTo>
                  <a:pt x="37" y="55"/>
                  <a:pt x="34" y="54"/>
                  <a:pt x="32" y="51"/>
                </a:cubicBezTo>
                <a:cubicBezTo>
                  <a:pt x="4" y="24"/>
                  <a:pt x="4" y="24"/>
                  <a:pt x="4" y="24"/>
                </a:cubicBezTo>
                <a:cubicBezTo>
                  <a:pt x="1" y="21"/>
                  <a:pt x="0" y="18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17" y="0"/>
                  <a:pt x="21" y="2"/>
                  <a:pt x="23" y="5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7"/>
                </a:cubicBezTo>
                <a:cubicBezTo>
                  <a:pt x="45" y="28"/>
                  <a:pt x="43" y="30"/>
                  <a:pt x="42" y="30"/>
                </a:cubicBezTo>
                <a:cubicBezTo>
                  <a:pt x="42" y="30"/>
                  <a:pt x="42" y="30"/>
                  <a:pt x="42" y="29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6"/>
                  <a:pt x="16" y="5"/>
                  <a:pt x="13" y="5"/>
                </a:cubicBezTo>
                <a:cubicBezTo>
                  <a:pt x="8" y="5"/>
                  <a:pt x="4" y="9"/>
                  <a:pt x="4" y="14"/>
                </a:cubicBezTo>
                <a:cubicBezTo>
                  <a:pt x="4" y="16"/>
                  <a:pt x="5" y="19"/>
                  <a:pt x="7" y="21"/>
                </a:cubicBezTo>
                <a:cubicBezTo>
                  <a:pt x="35" y="48"/>
                  <a:pt x="35" y="48"/>
                  <a:pt x="35" y="48"/>
                </a:cubicBezTo>
                <a:cubicBezTo>
                  <a:pt x="36" y="50"/>
                  <a:pt x="38" y="50"/>
                  <a:pt x="40" y="50"/>
                </a:cubicBezTo>
                <a:cubicBezTo>
                  <a:pt x="43" y="50"/>
                  <a:pt x="45" y="48"/>
                  <a:pt x="45" y="45"/>
                </a:cubicBezTo>
                <a:cubicBezTo>
                  <a:pt x="45" y="43"/>
                  <a:pt x="44" y="41"/>
                  <a:pt x="43" y="40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1" y="18"/>
                  <a:pt x="20" y="18"/>
                </a:cubicBezTo>
                <a:cubicBezTo>
                  <a:pt x="19" y="18"/>
                  <a:pt x="18" y="19"/>
                  <a:pt x="18" y="21"/>
                </a:cubicBezTo>
                <a:cubicBezTo>
                  <a:pt x="18" y="22"/>
                  <a:pt x="18" y="22"/>
                  <a:pt x="19" y="23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9"/>
                  <a:pt x="32" y="41"/>
                  <a:pt x="31" y="41"/>
                </a:cubicBezTo>
                <a:cubicBezTo>
                  <a:pt x="31" y="41"/>
                  <a:pt x="30" y="41"/>
                  <a:pt x="30" y="41"/>
                </a:cubicBezTo>
                <a:cubicBezTo>
                  <a:pt x="16" y="26"/>
                  <a:pt x="16" y="26"/>
                  <a:pt x="16" y="26"/>
                </a:cubicBezTo>
                <a:cubicBezTo>
                  <a:pt x="14" y="25"/>
                  <a:pt x="13" y="23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2" y="14"/>
                  <a:pt x="24" y="15"/>
                  <a:pt x="26" y="16"/>
                </a:cubicBezTo>
                <a:cubicBezTo>
                  <a:pt x="46" y="37"/>
                  <a:pt x="46" y="37"/>
                  <a:pt x="46" y="37"/>
                </a:cubicBezTo>
                <a:cubicBezTo>
                  <a:pt x="49" y="39"/>
                  <a:pt x="50" y="42"/>
                  <a:pt x="50" y="45"/>
                </a:cubicBezTo>
                <a:cubicBezTo>
                  <a:pt x="50" y="51"/>
                  <a:pt x="46" y="55"/>
                  <a:pt x="40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35" tIns="45717" rIns="91435" bIns="45717" numCol="1" anchor="t" anchorCtr="0" compatLnSpc="1"/>
          <a:lstStyle/>
          <a:p>
            <a:pPr defTabSz="65023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138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706CA07-D8D3-4FF8-AD97-5BB3BFB3C60F}"/>
              </a:ext>
            </a:extLst>
          </p:cNvPr>
          <p:cNvGrpSpPr/>
          <p:nvPr/>
        </p:nvGrpSpPr>
        <p:grpSpPr>
          <a:xfrm>
            <a:off x="3907343" y="1482499"/>
            <a:ext cx="1768329" cy="532864"/>
            <a:chOff x="4032334" y="1374935"/>
            <a:chExt cx="1768329" cy="532864"/>
          </a:xfrm>
        </p:grpSpPr>
        <p:sp>
          <p:nvSpPr>
            <p:cNvPr id="34" name="TextBox 23"/>
            <p:cNvSpPr txBox="1"/>
            <p:nvPr/>
          </p:nvSpPr>
          <p:spPr>
            <a:xfrm>
              <a:off x="4032334" y="1569245"/>
              <a:ext cx="176832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双击替换此部分内容，此处仅作为文字排版占位显示。</a:t>
              </a: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4032334" y="1374935"/>
              <a:ext cx="98745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sp>
        <p:nvSpPr>
          <p:cNvPr id="54" name="Freeform: Shape 156">
            <a:extLst>
              <a:ext uri="{FF2B5EF4-FFF2-40B4-BE49-F238E27FC236}">
                <a16:creationId xmlns:a16="http://schemas.microsoft.com/office/drawing/2014/main" id="{B10C2540-5E37-4C00-AE74-169C14A5EECD}"/>
              </a:ext>
            </a:extLst>
          </p:cNvPr>
          <p:cNvSpPr>
            <a:spLocks/>
          </p:cNvSpPr>
          <p:nvPr/>
        </p:nvSpPr>
        <p:spPr bwMode="auto">
          <a:xfrm>
            <a:off x="2691042" y="3258795"/>
            <a:ext cx="266435" cy="266333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Freeform: Shape 135">
            <a:extLst>
              <a:ext uri="{FF2B5EF4-FFF2-40B4-BE49-F238E27FC236}">
                <a16:creationId xmlns:a16="http://schemas.microsoft.com/office/drawing/2014/main" id="{CF95718C-88ED-4424-B879-4961B75FA594}"/>
              </a:ext>
            </a:extLst>
          </p:cNvPr>
          <p:cNvSpPr>
            <a:spLocks/>
          </p:cNvSpPr>
          <p:nvPr/>
        </p:nvSpPr>
        <p:spPr bwMode="auto">
          <a:xfrm>
            <a:off x="2151594" y="4423885"/>
            <a:ext cx="288662" cy="291171"/>
          </a:xfrm>
          <a:custGeom>
            <a:avLst/>
            <a:gdLst>
              <a:gd name="T0" fmla="*/ 23 w 909"/>
              <a:gd name="T1" fmla="*/ 292 h 916"/>
              <a:gd name="T2" fmla="*/ 23 w 909"/>
              <a:gd name="T3" fmla="*/ 292 h 916"/>
              <a:gd name="T4" fmla="*/ 0 w 909"/>
              <a:gd name="T5" fmla="*/ 332 h 916"/>
              <a:gd name="T6" fmla="*/ 0 w 909"/>
              <a:gd name="T7" fmla="*/ 863 h 916"/>
              <a:gd name="T8" fmla="*/ 51 w 909"/>
              <a:gd name="T9" fmla="*/ 915 h 916"/>
              <a:gd name="T10" fmla="*/ 862 w 909"/>
              <a:gd name="T11" fmla="*/ 915 h 916"/>
              <a:gd name="T12" fmla="*/ 908 w 909"/>
              <a:gd name="T13" fmla="*/ 863 h 916"/>
              <a:gd name="T14" fmla="*/ 908 w 909"/>
              <a:gd name="T15" fmla="*/ 332 h 916"/>
              <a:gd name="T16" fmla="*/ 885 w 909"/>
              <a:gd name="T17" fmla="*/ 292 h 916"/>
              <a:gd name="T18" fmla="*/ 480 w 909"/>
              <a:gd name="T19" fmla="*/ 12 h 916"/>
              <a:gd name="T20" fmla="*/ 434 w 909"/>
              <a:gd name="T21" fmla="*/ 12 h 916"/>
              <a:gd name="T22" fmla="*/ 23 w 909"/>
              <a:gd name="T23" fmla="*/ 292 h 916"/>
              <a:gd name="T24" fmla="*/ 74 w 909"/>
              <a:gd name="T25" fmla="*/ 429 h 916"/>
              <a:gd name="T26" fmla="*/ 74 w 909"/>
              <a:gd name="T27" fmla="*/ 429 h 916"/>
              <a:gd name="T28" fmla="*/ 314 w 909"/>
              <a:gd name="T29" fmla="*/ 595 h 916"/>
              <a:gd name="T30" fmla="*/ 74 w 909"/>
              <a:gd name="T31" fmla="*/ 755 h 916"/>
              <a:gd name="T32" fmla="*/ 74 w 909"/>
              <a:gd name="T33" fmla="*/ 429 h 916"/>
              <a:gd name="T34" fmla="*/ 377 w 909"/>
              <a:gd name="T35" fmla="*/ 549 h 916"/>
              <a:gd name="T36" fmla="*/ 377 w 909"/>
              <a:gd name="T37" fmla="*/ 549 h 916"/>
              <a:gd name="T38" fmla="*/ 74 w 909"/>
              <a:gd name="T39" fmla="*/ 343 h 916"/>
              <a:gd name="T40" fmla="*/ 457 w 909"/>
              <a:gd name="T41" fmla="*/ 81 h 916"/>
              <a:gd name="T42" fmla="*/ 840 w 909"/>
              <a:gd name="T43" fmla="*/ 338 h 916"/>
              <a:gd name="T44" fmla="*/ 537 w 909"/>
              <a:gd name="T45" fmla="*/ 549 h 916"/>
              <a:gd name="T46" fmla="*/ 480 w 909"/>
              <a:gd name="T47" fmla="*/ 509 h 916"/>
              <a:gd name="T48" fmla="*/ 434 w 909"/>
              <a:gd name="T49" fmla="*/ 509 h 916"/>
              <a:gd name="T50" fmla="*/ 377 w 909"/>
              <a:gd name="T51" fmla="*/ 549 h 916"/>
              <a:gd name="T52" fmla="*/ 600 w 909"/>
              <a:gd name="T53" fmla="*/ 595 h 916"/>
              <a:gd name="T54" fmla="*/ 600 w 909"/>
              <a:gd name="T55" fmla="*/ 595 h 916"/>
              <a:gd name="T56" fmla="*/ 840 w 909"/>
              <a:gd name="T57" fmla="*/ 423 h 916"/>
              <a:gd name="T58" fmla="*/ 840 w 909"/>
              <a:gd name="T59" fmla="*/ 760 h 916"/>
              <a:gd name="T60" fmla="*/ 600 w 909"/>
              <a:gd name="T61" fmla="*/ 595 h 916"/>
              <a:gd name="T62" fmla="*/ 840 w 909"/>
              <a:gd name="T63" fmla="*/ 840 h 916"/>
              <a:gd name="T64" fmla="*/ 840 w 909"/>
              <a:gd name="T65" fmla="*/ 840 h 916"/>
              <a:gd name="T66" fmla="*/ 457 w 909"/>
              <a:gd name="T67" fmla="*/ 583 h 916"/>
              <a:gd name="T68" fmla="*/ 74 w 909"/>
              <a:gd name="T69" fmla="*/ 840 h 916"/>
              <a:gd name="T70" fmla="*/ 840 w 909"/>
              <a:gd name="T71" fmla="*/ 840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9" h="916">
                <a:moveTo>
                  <a:pt x="23" y="292"/>
                </a:moveTo>
                <a:lnTo>
                  <a:pt x="23" y="292"/>
                </a:lnTo>
                <a:cubicBezTo>
                  <a:pt x="11" y="303"/>
                  <a:pt x="0" y="315"/>
                  <a:pt x="0" y="332"/>
                </a:cubicBezTo>
                <a:cubicBezTo>
                  <a:pt x="0" y="509"/>
                  <a:pt x="0" y="686"/>
                  <a:pt x="0" y="863"/>
                </a:cubicBezTo>
                <a:cubicBezTo>
                  <a:pt x="0" y="892"/>
                  <a:pt x="23" y="915"/>
                  <a:pt x="51" y="915"/>
                </a:cubicBezTo>
                <a:cubicBezTo>
                  <a:pt x="862" y="915"/>
                  <a:pt x="862" y="915"/>
                  <a:pt x="862" y="915"/>
                </a:cubicBezTo>
                <a:cubicBezTo>
                  <a:pt x="891" y="915"/>
                  <a:pt x="908" y="892"/>
                  <a:pt x="908" y="863"/>
                </a:cubicBezTo>
                <a:cubicBezTo>
                  <a:pt x="908" y="686"/>
                  <a:pt x="908" y="509"/>
                  <a:pt x="908" y="332"/>
                </a:cubicBezTo>
                <a:cubicBezTo>
                  <a:pt x="908" y="315"/>
                  <a:pt x="902" y="298"/>
                  <a:pt x="885" y="292"/>
                </a:cubicBezTo>
                <a:cubicBezTo>
                  <a:pt x="480" y="12"/>
                  <a:pt x="480" y="12"/>
                  <a:pt x="480" y="12"/>
                </a:cubicBezTo>
                <a:cubicBezTo>
                  <a:pt x="463" y="0"/>
                  <a:pt x="445" y="0"/>
                  <a:pt x="434" y="12"/>
                </a:cubicBezTo>
                <a:lnTo>
                  <a:pt x="23" y="292"/>
                </a:lnTo>
                <a:close/>
                <a:moveTo>
                  <a:pt x="74" y="429"/>
                </a:moveTo>
                <a:lnTo>
                  <a:pt x="74" y="429"/>
                </a:lnTo>
                <a:cubicBezTo>
                  <a:pt x="314" y="595"/>
                  <a:pt x="314" y="595"/>
                  <a:pt x="314" y="595"/>
                </a:cubicBezTo>
                <a:cubicBezTo>
                  <a:pt x="74" y="755"/>
                  <a:pt x="74" y="755"/>
                  <a:pt x="74" y="755"/>
                </a:cubicBezTo>
                <a:lnTo>
                  <a:pt x="74" y="429"/>
                </a:lnTo>
                <a:close/>
                <a:moveTo>
                  <a:pt x="377" y="549"/>
                </a:moveTo>
                <a:lnTo>
                  <a:pt x="377" y="549"/>
                </a:lnTo>
                <a:cubicBezTo>
                  <a:pt x="74" y="343"/>
                  <a:pt x="74" y="343"/>
                  <a:pt x="74" y="343"/>
                </a:cubicBezTo>
                <a:cubicBezTo>
                  <a:pt x="457" y="81"/>
                  <a:pt x="457" y="81"/>
                  <a:pt x="457" y="81"/>
                </a:cubicBezTo>
                <a:cubicBezTo>
                  <a:pt x="840" y="338"/>
                  <a:pt x="840" y="338"/>
                  <a:pt x="840" y="338"/>
                </a:cubicBezTo>
                <a:cubicBezTo>
                  <a:pt x="537" y="549"/>
                  <a:pt x="537" y="549"/>
                  <a:pt x="537" y="549"/>
                </a:cubicBezTo>
                <a:cubicBezTo>
                  <a:pt x="480" y="509"/>
                  <a:pt x="480" y="509"/>
                  <a:pt x="480" y="509"/>
                </a:cubicBezTo>
                <a:cubicBezTo>
                  <a:pt x="463" y="503"/>
                  <a:pt x="445" y="503"/>
                  <a:pt x="434" y="509"/>
                </a:cubicBezTo>
                <a:lnTo>
                  <a:pt x="377" y="549"/>
                </a:lnTo>
                <a:close/>
                <a:moveTo>
                  <a:pt x="600" y="595"/>
                </a:moveTo>
                <a:lnTo>
                  <a:pt x="600" y="595"/>
                </a:lnTo>
                <a:cubicBezTo>
                  <a:pt x="840" y="423"/>
                  <a:pt x="840" y="423"/>
                  <a:pt x="840" y="423"/>
                </a:cubicBezTo>
                <a:cubicBezTo>
                  <a:pt x="840" y="760"/>
                  <a:pt x="840" y="760"/>
                  <a:pt x="840" y="760"/>
                </a:cubicBezTo>
                <a:lnTo>
                  <a:pt x="600" y="595"/>
                </a:lnTo>
                <a:close/>
                <a:moveTo>
                  <a:pt x="840" y="840"/>
                </a:moveTo>
                <a:lnTo>
                  <a:pt x="840" y="840"/>
                </a:lnTo>
                <a:cubicBezTo>
                  <a:pt x="457" y="583"/>
                  <a:pt x="457" y="583"/>
                  <a:pt x="457" y="583"/>
                </a:cubicBezTo>
                <a:cubicBezTo>
                  <a:pt x="74" y="840"/>
                  <a:pt x="74" y="840"/>
                  <a:pt x="74" y="840"/>
                </a:cubicBezTo>
                <a:lnTo>
                  <a:pt x="840" y="8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56" name="Group 26">
            <a:extLst>
              <a:ext uri="{FF2B5EF4-FFF2-40B4-BE49-F238E27FC236}">
                <a16:creationId xmlns:a16="http://schemas.microsoft.com/office/drawing/2014/main" id="{E206751B-047A-4EE2-8D3A-31F5AE9DD372}"/>
              </a:ext>
            </a:extLst>
          </p:cNvPr>
          <p:cNvGrpSpPr/>
          <p:nvPr/>
        </p:nvGrpSpPr>
        <p:grpSpPr>
          <a:xfrm>
            <a:off x="6233982" y="3219088"/>
            <a:ext cx="313157" cy="306040"/>
            <a:chOff x="4913313" y="1749426"/>
            <a:chExt cx="558800" cy="546100"/>
          </a:xfrm>
          <a:solidFill>
            <a:schemeClr val="bg1"/>
          </a:solidFill>
        </p:grpSpPr>
        <p:sp>
          <p:nvSpPr>
            <p:cNvPr id="57" name="Freeform: Shape 27">
              <a:extLst>
                <a:ext uri="{FF2B5EF4-FFF2-40B4-BE49-F238E27FC236}">
                  <a16:creationId xmlns:a16="http://schemas.microsoft.com/office/drawing/2014/main" id="{2F8820A9-C4E8-406D-938E-80444E016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3" y="1795463"/>
              <a:ext cx="463550" cy="500063"/>
            </a:xfrm>
            <a:custGeom>
              <a:avLst/>
              <a:gdLst>
                <a:gd name="T0" fmla="*/ 200 w 208"/>
                <a:gd name="T1" fmla="*/ 224 h 224"/>
                <a:gd name="T2" fmla="*/ 8 w 208"/>
                <a:gd name="T3" fmla="*/ 224 h 224"/>
                <a:gd name="T4" fmla="*/ 0 w 208"/>
                <a:gd name="T5" fmla="*/ 216 h 224"/>
                <a:gd name="T6" fmla="*/ 0 w 208"/>
                <a:gd name="T7" fmla="*/ 8 h 224"/>
                <a:gd name="T8" fmla="*/ 8 w 208"/>
                <a:gd name="T9" fmla="*/ 0 h 224"/>
                <a:gd name="T10" fmla="*/ 169 w 208"/>
                <a:gd name="T11" fmla="*/ 0 h 224"/>
                <a:gd name="T12" fmla="*/ 177 w 208"/>
                <a:gd name="T13" fmla="*/ 8 h 224"/>
                <a:gd name="T14" fmla="*/ 169 w 208"/>
                <a:gd name="T15" fmla="*/ 16 h 224"/>
                <a:gd name="T16" fmla="*/ 16 w 208"/>
                <a:gd name="T17" fmla="*/ 16 h 224"/>
                <a:gd name="T18" fmla="*/ 16 w 208"/>
                <a:gd name="T19" fmla="*/ 208 h 224"/>
                <a:gd name="T20" fmla="*/ 192 w 208"/>
                <a:gd name="T21" fmla="*/ 208 h 224"/>
                <a:gd name="T22" fmla="*/ 192 w 208"/>
                <a:gd name="T23" fmla="*/ 90 h 224"/>
                <a:gd name="T24" fmla="*/ 200 w 208"/>
                <a:gd name="T25" fmla="*/ 82 h 224"/>
                <a:gd name="T26" fmla="*/ 208 w 208"/>
                <a:gd name="T27" fmla="*/ 90 h 224"/>
                <a:gd name="T28" fmla="*/ 208 w 208"/>
                <a:gd name="T29" fmla="*/ 216 h 224"/>
                <a:gd name="T30" fmla="*/ 200 w 208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4">
                  <a:moveTo>
                    <a:pt x="200" y="224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4" y="224"/>
                    <a:pt x="0" y="220"/>
                    <a:pt x="0" y="2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4"/>
                    <a:pt x="177" y="8"/>
                  </a:cubicBezTo>
                  <a:cubicBezTo>
                    <a:pt x="177" y="12"/>
                    <a:pt x="174" y="16"/>
                    <a:pt x="16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2" y="85"/>
                    <a:pt x="196" y="82"/>
                    <a:pt x="200" y="82"/>
                  </a:cubicBezTo>
                  <a:cubicBezTo>
                    <a:pt x="204" y="82"/>
                    <a:pt x="208" y="85"/>
                    <a:pt x="208" y="9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20"/>
                    <a:pt x="204" y="224"/>
                    <a:pt x="20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: Shape 28">
              <a:extLst>
                <a:ext uri="{FF2B5EF4-FFF2-40B4-BE49-F238E27FC236}">
                  <a16:creationId xmlns:a16="http://schemas.microsoft.com/office/drawing/2014/main" id="{31E8FE05-6EA2-40B3-961C-6DB077EDE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5" y="1749426"/>
              <a:ext cx="357188" cy="354013"/>
            </a:xfrm>
            <a:custGeom>
              <a:avLst/>
              <a:gdLst>
                <a:gd name="T0" fmla="*/ 6 w 160"/>
                <a:gd name="T1" fmla="*/ 159 h 159"/>
                <a:gd name="T2" fmla="*/ 2 w 160"/>
                <a:gd name="T3" fmla="*/ 157 h 159"/>
                <a:gd name="T4" fmla="*/ 1 w 160"/>
                <a:gd name="T5" fmla="*/ 151 h 159"/>
                <a:gd name="T6" fmla="*/ 14 w 160"/>
                <a:gd name="T7" fmla="*/ 118 h 159"/>
                <a:gd name="T8" fmla="*/ 16 w 160"/>
                <a:gd name="T9" fmla="*/ 116 h 159"/>
                <a:gd name="T10" fmla="*/ 127 w 160"/>
                <a:gd name="T11" fmla="*/ 5 h 159"/>
                <a:gd name="T12" fmla="*/ 139 w 160"/>
                <a:gd name="T13" fmla="*/ 0 h 159"/>
                <a:gd name="T14" fmla="*/ 158 w 160"/>
                <a:gd name="T15" fmla="*/ 13 h 159"/>
                <a:gd name="T16" fmla="*/ 154 w 160"/>
                <a:gd name="T17" fmla="*/ 32 h 159"/>
                <a:gd name="T18" fmla="*/ 43 w 160"/>
                <a:gd name="T19" fmla="*/ 143 h 159"/>
                <a:gd name="T20" fmla="*/ 41 w 160"/>
                <a:gd name="T21" fmla="*/ 145 h 159"/>
                <a:gd name="T22" fmla="*/ 8 w 160"/>
                <a:gd name="T23" fmla="*/ 159 h 159"/>
                <a:gd name="T24" fmla="*/ 6 w 160"/>
                <a:gd name="T25" fmla="*/ 159 h 159"/>
                <a:gd name="T26" fmla="*/ 25 w 160"/>
                <a:gd name="T27" fmla="*/ 124 h 159"/>
                <a:gd name="T28" fmla="*/ 18 w 160"/>
                <a:gd name="T29" fmla="*/ 142 h 159"/>
                <a:gd name="T30" fmla="*/ 35 w 160"/>
                <a:gd name="T31" fmla="*/ 134 h 159"/>
                <a:gd name="T32" fmla="*/ 145 w 160"/>
                <a:gd name="T33" fmla="*/ 24 h 159"/>
                <a:gd name="T34" fmla="*/ 146 w 160"/>
                <a:gd name="T35" fmla="*/ 18 h 159"/>
                <a:gd name="T36" fmla="*/ 139 w 160"/>
                <a:gd name="T37" fmla="*/ 12 h 159"/>
                <a:gd name="T38" fmla="*/ 135 w 160"/>
                <a:gd name="T39" fmla="*/ 14 h 159"/>
                <a:gd name="T40" fmla="*/ 25 w 160"/>
                <a:gd name="T4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9">
                  <a:moveTo>
                    <a:pt x="6" y="159"/>
                  </a:moveTo>
                  <a:cubicBezTo>
                    <a:pt x="5" y="159"/>
                    <a:pt x="3" y="158"/>
                    <a:pt x="2" y="157"/>
                  </a:cubicBezTo>
                  <a:cubicBezTo>
                    <a:pt x="0" y="156"/>
                    <a:pt x="0" y="153"/>
                    <a:pt x="1" y="151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8"/>
                    <a:pt x="15" y="117"/>
                    <a:pt x="16" y="116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30" y="2"/>
                    <a:pt x="134" y="0"/>
                    <a:pt x="139" y="0"/>
                  </a:cubicBezTo>
                  <a:cubicBezTo>
                    <a:pt x="147" y="0"/>
                    <a:pt x="154" y="6"/>
                    <a:pt x="158" y="13"/>
                  </a:cubicBezTo>
                  <a:cubicBezTo>
                    <a:pt x="160" y="20"/>
                    <a:pt x="159" y="27"/>
                    <a:pt x="154" y="3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4"/>
                    <a:pt x="42" y="144"/>
                    <a:pt x="41" y="145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9"/>
                    <a:pt x="7" y="159"/>
                    <a:pt x="6" y="159"/>
                  </a:cubicBezTo>
                  <a:close/>
                  <a:moveTo>
                    <a:pt x="25" y="124"/>
                  </a:moveTo>
                  <a:cubicBezTo>
                    <a:pt x="18" y="142"/>
                    <a:pt x="18" y="142"/>
                    <a:pt x="18" y="142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8" y="21"/>
                    <a:pt x="146" y="18"/>
                  </a:cubicBezTo>
                  <a:cubicBezTo>
                    <a:pt x="145" y="15"/>
                    <a:pt x="142" y="12"/>
                    <a:pt x="139" y="12"/>
                  </a:cubicBezTo>
                  <a:cubicBezTo>
                    <a:pt x="138" y="12"/>
                    <a:pt x="136" y="13"/>
                    <a:pt x="135" y="14"/>
                  </a:cubicBezTo>
                  <a:lnTo>
                    <a:pt x="2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: Shape 29">
              <a:extLst>
                <a:ext uri="{FF2B5EF4-FFF2-40B4-BE49-F238E27FC236}">
                  <a16:creationId xmlns:a16="http://schemas.microsoft.com/office/drawing/2014/main" id="{9D5F67A7-63E3-4DB1-8F11-5C4E9517F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1790701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3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0" name="Freeform: Shape 10">
            <a:extLst>
              <a:ext uri="{FF2B5EF4-FFF2-40B4-BE49-F238E27FC236}">
                <a16:creationId xmlns:a16="http://schemas.microsoft.com/office/drawing/2014/main" id="{4488CCCF-922A-4F10-9E1C-BDAF01C866C9}"/>
              </a:ext>
            </a:extLst>
          </p:cNvPr>
          <p:cNvSpPr>
            <a:spLocks/>
          </p:cNvSpPr>
          <p:nvPr/>
        </p:nvSpPr>
        <p:spPr bwMode="auto">
          <a:xfrm>
            <a:off x="6747012" y="4396173"/>
            <a:ext cx="321730" cy="318883"/>
          </a:xfrm>
          <a:custGeom>
            <a:avLst/>
            <a:gdLst>
              <a:gd name="T0" fmla="*/ 157 w 186"/>
              <a:gd name="T1" fmla="*/ 159 h 185"/>
              <a:gd name="T2" fmla="*/ 186 w 186"/>
              <a:gd name="T3" fmla="*/ 93 h 185"/>
              <a:gd name="T4" fmla="*/ 93 w 186"/>
              <a:gd name="T5" fmla="*/ 0 h 185"/>
              <a:gd name="T6" fmla="*/ 0 w 186"/>
              <a:gd name="T7" fmla="*/ 93 h 185"/>
              <a:gd name="T8" fmla="*/ 29 w 186"/>
              <a:gd name="T9" fmla="*/ 159 h 185"/>
              <a:gd name="T10" fmla="*/ 18 w 186"/>
              <a:gd name="T11" fmla="*/ 178 h 185"/>
              <a:gd name="T12" fmla="*/ 17 w 186"/>
              <a:gd name="T13" fmla="*/ 181 h 185"/>
              <a:gd name="T14" fmla="*/ 21 w 186"/>
              <a:gd name="T15" fmla="*/ 185 h 185"/>
              <a:gd name="T16" fmla="*/ 24 w 186"/>
              <a:gd name="T17" fmla="*/ 184 h 185"/>
              <a:gd name="T18" fmla="*/ 25 w 186"/>
              <a:gd name="T19" fmla="*/ 182 h 185"/>
              <a:gd name="T20" fmla="*/ 35 w 186"/>
              <a:gd name="T21" fmla="*/ 165 h 185"/>
              <a:gd name="T22" fmla="*/ 93 w 186"/>
              <a:gd name="T23" fmla="*/ 185 h 185"/>
              <a:gd name="T24" fmla="*/ 151 w 186"/>
              <a:gd name="T25" fmla="*/ 165 h 185"/>
              <a:gd name="T26" fmla="*/ 161 w 186"/>
              <a:gd name="T27" fmla="*/ 182 h 185"/>
              <a:gd name="T28" fmla="*/ 165 w 186"/>
              <a:gd name="T29" fmla="*/ 185 h 185"/>
              <a:gd name="T30" fmla="*/ 169 w 186"/>
              <a:gd name="T31" fmla="*/ 181 h 185"/>
              <a:gd name="T32" fmla="*/ 168 w 186"/>
              <a:gd name="T33" fmla="*/ 178 h 185"/>
              <a:gd name="T34" fmla="*/ 157 w 186"/>
              <a:gd name="T35" fmla="*/ 159 h 185"/>
              <a:gd name="T36" fmla="*/ 93 w 186"/>
              <a:gd name="T37" fmla="*/ 177 h 185"/>
              <a:gd name="T38" fmla="*/ 9 w 186"/>
              <a:gd name="T39" fmla="*/ 93 h 185"/>
              <a:gd name="T40" fmla="*/ 93 w 186"/>
              <a:gd name="T41" fmla="*/ 8 h 185"/>
              <a:gd name="T42" fmla="*/ 177 w 186"/>
              <a:gd name="T43" fmla="*/ 93 h 185"/>
              <a:gd name="T44" fmla="*/ 93 w 186"/>
              <a:gd name="T45" fmla="*/ 177 h 185"/>
              <a:gd name="T46" fmla="*/ 93 w 186"/>
              <a:gd name="T47" fmla="*/ 34 h 185"/>
              <a:gd name="T48" fmla="*/ 34 w 186"/>
              <a:gd name="T49" fmla="*/ 93 h 185"/>
              <a:gd name="T50" fmla="*/ 93 w 186"/>
              <a:gd name="T51" fmla="*/ 152 h 185"/>
              <a:gd name="T52" fmla="*/ 152 w 186"/>
              <a:gd name="T53" fmla="*/ 93 h 185"/>
              <a:gd name="T54" fmla="*/ 93 w 186"/>
              <a:gd name="T55" fmla="*/ 34 h 185"/>
              <a:gd name="T56" fmla="*/ 93 w 186"/>
              <a:gd name="T57" fmla="*/ 143 h 185"/>
              <a:gd name="T58" fmla="*/ 42 w 186"/>
              <a:gd name="T59" fmla="*/ 93 h 185"/>
              <a:gd name="T60" fmla="*/ 93 w 186"/>
              <a:gd name="T61" fmla="*/ 42 h 185"/>
              <a:gd name="T62" fmla="*/ 144 w 186"/>
              <a:gd name="T63" fmla="*/ 93 h 185"/>
              <a:gd name="T64" fmla="*/ 93 w 186"/>
              <a:gd name="T65" fmla="*/ 143 h 185"/>
              <a:gd name="T66" fmla="*/ 93 w 186"/>
              <a:gd name="T67" fmla="*/ 67 h 185"/>
              <a:gd name="T68" fmla="*/ 68 w 186"/>
              <a:gd name="T69" fmla="*/ 93 h 185"/>
              <a:gd name="T70" fmla="*/ 93 w 186"/>
              <a:gd name="T71" fmla="*/ 118 h 185"/>
              <a:gd name="T72" fmla="*/ 118 w 186"/>
              <a:gd name="T73" fmla="*/ 93 h 185"/>
              <a:gd name="T74" fmla="*/ 93 w 186"/>
              <a:gd name="T75" fmla="*/ 67 h 185"/>
              <a:gd name="T76" fmla="*/ 93 w 186"/>
              <a:gd name="T77" fmla="*/ 109 h 185"/>
              <a:gd name="T78" fmla="*/ 76 w 186"/>
              <a:gd name="T79" fmla="*/ 93 h 185"/>
              <a:gd name="T80" fmla="*/ 93 w 186"/>
              <a:gd name="T81" fmla="*/ 76 h 185"/>
              <a:gd name="T82" fmla="*/ 110 w 186"/>
              <a:gd name="T83" fmla="*/ 93 h 185"/>
              <a:gd name="T84" fmla="*/ 93 w 186"/>
              <a:gd name="T85" fmla="*/ 10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6" h="185">
                <a:moveTo>
                  <a:pt x="157" y="159"/>
                </a:moveTo>
                <a:cubicBezTo>
                  <a:pt x="175" y="143"/>
                  <a:pt x="186" y="119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ubicBezTo>
                  <a:pt x="42" y="0"/>
                  <a:pt x="0" y="41"/>
                  <a:pt x="0" y="93"/>
                </a:cubicBezTo>
                <a:cubicBezTo>
                  <a:pt x="0" y="119"/>
                  <a:pt x="11" y="143"/>
                  <a:pt x="29" y="159"/>
                </a:cubicBezTo>
                <a:cubicBezTo>
                  <a:pt x="18" y="178"/>
                  <a:pt x="18" y="178"/>
                  <a:pt x="18" y="178"/>
                </a:cubicBezTo>
                <a:cubicBezTo>
                  <a:pt x="18" y="179"/>
                  <a:pt x="17" y="180"/>
                  <a:pt x="17" y="181"/>
                </a:cubicBezTo>
                <a:cubicBezTo>
                  <a:pt x="17" y="183"/>
                  <a:pt x="19" y="185"/>
                  <a:pt x="21" y="185"/>
                </a:cubicBezTo>
                <a:cubicBezTo>
                  <a:pt x="22" y="185"/>
                  <a:pt x="24" y="185"/>
                  <a:pt x="24" y="184"/>
                </a:cubicBezTo>
                <a:cubicBezTo>
                  <a:pt x="25" y="184"/>
                  <a:pt x="25" y="183"/>
                  <a:pt x="25" y="182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51" y="178"/>
                  <a:pt x="71" y="185"/>
                  <a:pt x="93" y="185"/>
                </a:cubicBezTo>
                <a:cubicBezTo>
                  <a:pt x="115" y="185"/>
                  <a:pt x="135" y="178"/>
                  <a:pt x="151" y="165"/>
                </a:cubicBezTo>
                <a:cubicBezTo>
                  <a:pt x="161" y="182"/>
                  <a:pt x="161" y="182"/>
                  <a:pt x="161" y="182"/>
                </a:cubicBezTo>
                <a:cubicBezTo>
                  <a:pt x="161" y="184"/>
                  <a:pt x="163" y="185"/>
                  <a:pt x="165" y="185"/>
                </a:cubicBezTo>
                <a:cubicBezTo>
                  <a:pt x="167" y="185"/>
                  <a:pt x="169" y="183"/>
                  <a:pt x="169" y="181"/>
                </a:cubicBezTo>
                <a:cubicBezTo>
                  <a:pt x="169" y="180"/>
                  <a:pt x="168" y="179"/>
                  <a:pt x="168" y="178"/>
                </a:cubicBezTo>
                <a:lnTo>
                  <a:pt x="157" y="159"/>
                </a:lnTo>
                <a:close/>
                <a:moveTo>
                  <a:pt x="93" y="177"/>
                </a:moveTo>
                <a:cubicBezTo>
                  <a:pt x="46" y="177"/>
                  <a:pt x="9" y="139"/>
                  <a:pt x="9" y="93"/>
                </a:cubicBezTo>
                <a:cubicBezTo>
                  <a:pt x="9" y="46"/>
                  <a:pt x="46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93" y="34"/>
                </a:moveTo>
                <a:cubicBezTo>
                  <a:pt x="60" y="34"/>
                  <a:pt x="34" y="60"/>
                  <a:pt x="34" y="93"/>
                </a:cubicBezTo>
                <a:cubicBezTo>
                  <a:pt x="34" y="125"/>
                  <a:pt x="60" y="152"/>
                  <a:pt x="93" y="152"/>
                </a:cubicBezTo>
                <a:cubicBezTo>
                  <a:pt x="126" y="152"/>
                  <a:pt x="152" y="125"/>
                  <a:pt x="152" y="93"/>
                </a:cubicBezTo>
                <a:cubicBezTo>
                  <a:pt x="152" y="60"/>
                  <a:pt x="126" y="34"/>
                  <a:pt x="93" y="34"/>
                </a:cubicBezTo>
                <a:close/>
                <a:moveTo>
                  <a:pt x="93" y="143"/>
                </a:moveTo>
                <a:cubicBezTo>
                  <a:pt x="65" y="143"/>
                  <a:pt x="42" y="121"/>
                  <a:pt x="42" y="93"/>
                </a:cubicBezTo>
                <a:cubicBezTo>
                  <a:pt x="42" y="65"/>
                  <a:pt x="65" y="42"/>
                  <a:pt x="93" y="42"/>
                </a:cubicBezTo>
                <a:cubicBezTo>
                  <a:pt x="121" y="42"/>
                  <a:pt x="144" y="65"/>
                  <a:pt x="144" y="93"/>
                </a:cubicBezTo>
                <a:cubicBezTo>
                  <a:pt x="144" y="121"/>
                  <a:pt x="121" y="143"/>
                  <a:pt x="93" y="143"/>
                </a:cubicBezTo>
                <a:close/>
                <a:moveTo>
                  <a:pt x="93" y="67"/>
                </a:moveTo>
                <a:cubicBezTo>
                  <a:pt x="79" y="67"/>
                  <a:pt x="68" y="79"/>
                  <a:pt x="68" y="93"/>
                </a:cubicBezTo>
                <a:cubicBezTo>
                  <a:pt x="68" y="107"/>
                  <a:pt x="79" y="118"/>
                  <a:pt x="93" y="118"/>
                </a:cubicBezTo>
                <a:cubicBezTo>
                  <a:pt x="107" y="118"/>
                  <a:pt x="118" y="107"/>
                  <a:pt x="118" y="93"/>
                </a:cubicBezTo>
                <a:cubicBezTo>
                  <a:pt x="118" y="79"/>
                  <a:pt x="107" y="67"/>
                  <a:pt x="93" y="67"/>
                </a:cubicBezTo>
                <a:close/>
                <a:moveTo>
                  <a:pt x="93" y="109"/>
                </a:moveTo>
                <a:cubicBezTo>
                  <a:pt x="84" y="109"/>
                  <a:pt x="76" y="102"/>
                  <a:pt x="76" y="93"/>
                </a:cubicBezTo>
                <a:cubicBezTo>
                  <a:pt x="76" y="83"/>
                  <a:pt x="84" y="76"/>
                  <a:pt x="93" y="76"/>
                </a:cubicBezTo>
                <a:cubicBezTo>
                  <a:pt x="102" y="76"/>
                  <a:pt x="110" y="83"/>
                  <a:pt x="110" y="93"/>
                </a:cubicBezTo>
                <a:cubicBezTo>
                  <a:pt x="110" y="102"/>
                  <a:pt x="102" y="109"/>
                  <a:pt x="93" y="1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76A7DB5-D8C1-4FC5-A0DA-50E6A59A7084}"/>
              </a:ext>
            </a:extLst>
          </p:cNvPr>
          <p:cNvGrpSpPr/>
          <p:nvPr/>
        </p:nvGrpSpPr>
        <p:grpSpPr>
          <a:xfrm>
            <a:off x="1296376" y="2146541"/>
            <a:ext cx="1786195" cy="532864"/>
            <a:chOff x="4113533" y="1374935"/>
            <a:chExt cx="1786195" cy="532864"/>
          </a:xfrm>
        </p:grpSpPr>
        <p:sp>
          <p:nvSpPr>
            <p:cNvPr id="62" name="TextBox 23">
              <a:extLst>
                <a:ext uri="{FF2B5EF4-FFF2-40B4-BE49-F238E27FC236}">
                  <a16:creationId xmlns:a16="http://schemas.microsoft.com/office/drawing/2014/main" id="{284C694B-F3EA-4972-A6A9-24B976DCA8F6}"/>
                </a:ext>
              </a:extLst>
            </p:cNvPr>
            <p:cNvSpPr txBox="1"/>
            <p:nvPr/>
          </p:nvSpPr>
          <p:spPr>
            <a:xfrm>
              <a:off x="4122104" y="1569245"/>
              <a:ext cx="177762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just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双击替换此部分内容，此处仅作为文字排版占位显示。</a:t>
              </a:r>
            </a:p>
          </p:txBody>
        </p:sp>
        <p:sp>
          <p:nvSpPr>
            <p:cNvPr id="63" name="TextBox 24">
              <a:extLst>
                <a:ext uri="{FF2B5EF4-FFF2-40B4-BE49-F238E27FC236}">
                  <a16:creationId xmlns:a16="http://schemas.microsoft.com/office/drawing/2014/main" id="{FC038322-0A92-4375-AAA5-5C90A810D041}"/>
                </a:ext>
              </a:extLst>
            </p:cNvPr>
            <p:cNvSpPr txBox="1"/>
            <p:nvPr/>
          </p:nvSpPr>
          <p:spPr>
            <a:xfrm>
              <a:off x="4113533" y="1374935"/>
              <a:ext cx="98745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0384460-173C-4B3C-8F81-491FF0EE930A}"/>
              </a:ext>
            </a:extLst>
          </p:cNvPr>
          <p:cNvGrpSpPr/>
          <p:nvPr/>
        </p:nvGrpSpPr>
        <p:grpSpPr>
          <a:xfrm>
            <a:off x="308925" y="3525128"/>
            <a:ext cx="1774960" cy="532864"/>
            <a:chOff x="4098470" y="1374935"/>
            <a:chExt cx="1774960" cy="532864"/>
          </a:xfrm>
        </p:grpSpPr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63040589-1380-4C23-B8E4-D00664971634}"/>
                </a:ext>
              </a:extLst>
            </p:cNvPr>
            <p:cNvSpPr txBox="1"/>
            <p:nvPr/>
          </p:nvSpPr>
          <p:spPr>
            <a:xfrm>
              <a:off x="4122104" y="1569245"/>
              <a:ext cx="175132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双击替换此部分内容，此处仅作为文字排版占位显示。</a:t>
              </a:r>
            </a:p>
          </p:txBody>
        </p:sp>
        <p:sp>
          <p:nvSpPr>
            <p:cNvPr id="66" name="TextBox 24">
              <a:extLst>
                <a:ext uri="{FF2B5EF4-FFF2-40B4-BE49-F238E27FC236}">
                  <a16:creationId xmlns:a16="http://schemas.microsoft.com/office/drawing/2014/main" id="{BBCFBAE7-915F-4641-A4A0-DAD7759B0FE3}"/>
                </a:ext>
              </a:extLst>
            </p:cNvPr>
            <p:cNvSpPr txBox="1"/>
            <p:nvPr/>
          </p:nvSpPr>
          <p:spPr>
            <a:xfrm>
              <a:off x="4098470" y="1374935"/>
              <a:ext cx="98745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7CF661F-E2AE-4146-ACCB-0DCDFADA06AC}"/>
              </a:ext>
            </a:extLst>
          </p:cNvPr>
          <p:cNvGrpSpPr/>
          <p:nvPr/>
        </p:nvGrpSpPr>
        <p:grpSpPr>
          <a:xfrm>
            <a:off x="6681975" y="2146541"/>
            <a:ext cx="1815007" cy="532864"/>
            <a:chOff x="4095009" y="1374935"/>
            <a:chExt cx="1815007" cy="532864"/>
          </a:xfrm>
        </p:grpSpPr>
        <p:sp>
          <p:nvSpPr>
            <p:cNvPr id="68" name="TextBox 23">
              <a:extLst>
                <a:ext uri="{FF2B5EF4-FFF2-40B4-BE49-F238E27FC236}">
                  <a16:creationId xmlns:a16="http://schemas.microsoft.com/office/drawing/2014/main" id="{79B59992-EC02-4C4D-9A0F-72D7E2920CA9}"/>
                </a:ext>
              </a:extLst>
            </p:cNvPr>
            <p:cNvSpPr txBox="1"/>
            <p:nvPr/>
          </p:nvSpPr>
          <p:spPr>
            <a:xfrm>
              <a:off x="4122103" y="1569245"/>
              <a:ext cx="1787913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双击替换此部分内容，此处仅作为文字排版占位显示。</a:t>
              </a:r>
            </a:p>
          </p:txBody>
        </p:sp>
        <p:sp>
          <p:nvSpPr>
            <p:cNvPr id="69" name="TextBox 24">
              <a:extLst>
                <a:ext uri="{FF2B5EF4-FFF2-40B4-BE49-F238E27FC236}">
                  <a16:creationId xmlns:a16="http://schemas.microsoft.com/office/drawing/2014/main" id="{FDAA4246-52A1-4B6A-8E3C-B09A77831E46}"/>
                </a:ext>
              </a:extLst>
            </p:cNvPr>
            <p:cNvSpPr txBox="1"/>
            <p:nvPr/>
          </p:nvSpPr>
          <p:spPr>
            <a:xfrm>
              <a:off x="4095009" y="1374935"/>
              <a:ext cx="98745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3C13075-FDED-4827-A8BC-3666D158161A}"/>
              </a:ext>
            </a:extLst>
          </p:cNvPr>
          <p:cNvGrpSpPr/>
          <p:nvPr/>
        </p:nvGrpSpPr>
        <p:grpSpPr>
          <a:xfrm>
            <a:off x="7131169" y="3525128"/>
            <a:ext cx="1787912" cy="532864"/>
            <a:chOff x="4122104" y="1374935"/>
            <a:chExt cx="1787912" cy="532864"/>
          </a:xfrm>
        </p:grpSpPr>
        <p:sp>
          <p:nvSpPr>
            <p:cNvPr id="71" name="TextBox 23">
              <a:extLst>
                <a:ext uri="{FF2B5EF4-FFF2-40B4-BE49-F238E27FC236}">
                  <a16:creationId xmlns:a16="http://schemas.microsoft.com/office/drawing/2014/main" id="{3848112B-2118-4E93-987E-7E2CDA9B9E30}"/>
                </a:ext>
              </a:extLst>
            </p:cNvPr>
            <p:cNvSpPr txBox="1"/>
            <p:nvPr/>
          </p:nvSpPr>
          <p:spPr>
            <a:xfrm>
              <a:off x="4122104" y="1569245"/>
              <a:ext cx="17879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双击替换此部分内容，此处仅作为文字排版占位显示。</a:t>
              </a:r>
            </a:p>
          </p:txBody>
        </p:sp>
        <p:sp>
          <p:nvSpPr>
            <p:cNvPr id="72" name="TextBox 24">
              <a:extLst>
                <a:ext uri="{FF2B5EF4-FFF2-40B4-BE49-F238E27FC236}">
                  <a16:creationId xmlns:a16="http://schemas.microsoft.com/office/drawing/2014/main" id="{672A0EFC-12C9-470F-A16C-CF8D8D84737D}"/>
                </a:ext>
              </a:extLst>
            </p:cNvPr>
            <p:cNvSpPr txBox="1"/>
            <p:nvPr/>
          </p:nvSpPr>
          <p:spPr>
            <a:xfrm>
              <a:off x="4122104" y="1374935"/>
              <a:ext cx="98745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8B1E484-C2B4-43DB-8502-2A8AF0A81D6D}"/>
              </a:ext>
            </a:extLst>
          </p:cNvPr>
          <p:cNvGrpSpPr/>
          <p:nvPr/>
        </p:nvGrpSpPr>
        <p:grpSpPr>
          <a:xfrm>
            <a:off x="951438" y="145785"/>
            <a:ext cx="7014417" cy="1063437"/>
            <a:chOff x="951438" y="1880"/>
            <a:chExt cx="7014417" cy="1063437"/>
          </a:xfrm>
        </p:grpSpPr>
        <p:sp>
          <p:nvSpPr>
            <p:cNvPr id="42" name="TextBox 8"/>
            <p:cNvSpPr txBox="1"/>
            <p:nvPr/>
          </p:nvSpPr>
          <p:spPr>
            <a:xfrm>
              <a:off x="3163094" y="757540"/>
              <a:ext cx="280828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6502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3C3C3C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内容标题</a:t>
              </a:r>
              <a:endParaRPr lang="zh-CN" altLang="en-US" sz="2800" dirty="0">
                <a:solidFill>
                  <a:srgbClr val="3C3C3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51438" y="421111"/>
              <a:ext cx="7014417" cy="0"/>
              <a:chOff x="1028775" y="591989"/>
              <a:chExt cx="9864023" cy="0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1028775" y="591989"/>
                <a:ext cx="3504197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7388602" y="591989"/>
                <a:ext cx="3504196" cy="0"/>
              </a:xfrm>
              <a:prstGeom prst="line">
                <a:avLst/>
              </a:prstGeom>
              <a:ln>
                <a:solidFill>
                  <a:srgbClr val="3C3C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62A28872-B30A-4F29-A8BB-00BB94DC9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4446" y="1880"/>
              <a:ext cx="686531" cy="691654"/>
            </a:xfrm>
            <a:prstGeom prst="rect">
              <a:avLst/>
            </a:prstGeom>
          </p:spPr>
        </p:pic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EE4C796-5918-4FD6-BBAA-078418E2D828}"/>
              </a:ext>
            </a:extLst>
          </p:cNvPr>
          <p:cNvGrpSpPr/>
          <p:nvPr/>
        </p:nvGrpSpPr>
        <p:grpSpPr>
          <a:xfrm>
            <a:off x="7510338" y="5264295"/>
            <a:ext cx="1388367" cy="266948"/>
            <a:chOff x="1379813" y="174658"/>
            <a:chExt cx="2819237" cy="542069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3D3EE9D-8758-4709-A417-E144D20097EE}"/>
                </a:ext>
              </a:extLst>
            </p:cNvPr>
            <p:cNvSpPr/>
            <p:nvPr/>
          </p:nvSpPr>
          <p:spPr>
            <a:xfrm>
              <a:off x="2879957" y="174658"/>
              <a:ext cx="580398" cy="542069"/>
            </a:xfrm>
            <a:prstGeom prst="rect">
              <a:avLst/>
            </a:prstGeom>
            <a:solidFill>
              <a:srgbClr val="459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C1F2DF4-AE01-4CA9-AF81-6C29505CFEAE}"/>
                </a:ext>
              </a:extLst>
            </p:cNvPr>
            <p:cNvSpPr/>
            <p:nvPr/>
          </p:nvSpPr>
          <p:spPr>
            <a:xfrm>
              <a:off x="1379813" y="174658"/>
              <a:ext cx="580398" cy="542069"/>
            </a:xfrm>
            <a:prstGeom prst="rect">
              <a:avLst/>
            </a:prstGeom>
            <a:solidFill>
              <a:srgbClr val="2D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30B8F99-2F82-46E3-8B14-4EF94D7A322E}"/>
                </a:ext>
              </a:extLst>
            </p:cNvPr>
            <p:cNvSpPr/>
            <p:nvPr/>
          </p:nvSpPr>
          <p:spPr>
            <a:xfrm>
              <a:off x="2134512" y="174658"/>
              <a:ext cx="580398" cy="542069"/>
            </a:xfrm>
            <a:prstGeom prst="rect">
              <a:avLst/>
            </a:prstGeom>
            <a:solidFill>
              <a:srgbClr val="5F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CD894E16-E1E1-482C-850F-D11AC7B0739D}"/>
                </a:ext>
              </a:extLst>
            </p:cNvPr>
            <p:cNvSpPr/>
            <p:nvPr/>
          </p:nvSpPr>
          <p:spPr>
            <a:xfrm>
              <a:off x="3618652" y="174658"/>
              <a:ext cx="580398" cy="542069"/>
            </a:xfrm>
            <a:prstGeom prst="rect">
              <a:avLst/>
            </a:prstGeom>
            <a:solidFill>
              <a:srgbClr val="8A7B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49">
        <p:fade/>
      </p:transition>
    </mc:Choice>
    <mc:Fallback xmlns="">
      <p:transition spd="med" advTm="94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|0.6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7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3|1.1|0.8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7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6A1C6"/>
      </a:accent1>
      <a:accent2>
        <a:srgbClr val="EE3C30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6A1C6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891AB"/>
      </a:accent2>
      <a:accent3>
        <a:srgbClr val="00A09D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定义设计方案">
  <a:themeElements>
    <a:clrScheme name="自定义 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4754"/>
      </a:accent1>
      <a:accent2>
        <a:srgbClr val="00939F"/>
      </a:accent2>
      <a:accent3>
        <a:srgbClr val="F6AA26"/>
      </a:accent3>
      <a:accent4>
        <a:srgbClr val="EA552B"/>
      </a:accent4>
      <a:accent5>
        <a:srgbClr val="956134"/>
      </a:accent5>
      <a:accent6>
        <a:srgbClr val="394754"/>
      </a:accent6>
      <a:hlink>
        <a:srgbClr val="00939F"/>
      </a:hlink>
      <a:folHlink>
        <a:srgbClr val="F6AA2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千图网海量PPT模板www.58pic.com ​​">
  <a:themeElements>
    <a:clrScheme name="自定义 96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F5496"/>
      </a:accent1>
      <a:accent2>
        <a:srgbClr val="C55A11"/>
      </a:accent2>
      <a:accent3>
        <a:srgbClr val="38945D"/>
      </a:accent3>
      <a:accent4>
        <a:srgbClr val="2F5496"/>
      </a:accent4>
      <a:accent5>
        <a:srgbClr val="C55A11"/>
      </a:accent5>
      <a:accent6>
        <a:srgbClr val="38945D"/>
      </a:accent6>
      <a:hlink>
        <a:srgbClr val="2F5496"/>
      </a:hlink>
      <a:folHlink>
        <a:srgbClr val="C55A1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2</TotalTime>
  <Words>1990</Words>
  <Application>Microsoft Office PowerPoint</Application>
  <PresentationFormat>全屏显示(16:9)</PresentationFormat>
  <Paragraphs>296</Paragraphs>
  <Slides>36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36</vt:i4>
      </vt:variant>
    </vt:vector>
  </HeadingPairs>
  <TitlesOfParts>
    <vt:vector size="59" baseType="lpstr">
      <vt:lpstr>Microsoft YaHei Light</vt:lpstr>
      <vt:lpstr>云书法墨迹建刚楚楷简</vt:lpstr>
      <vt:lpstr>幼圆</vt:lpstr>
      <vt:lpstr>微软雅黑</vt:lpstr>
      <vt:lpstr>微软雅黑 Light</vt:lpstr>
      <vt:lpstr>等线</vt:lpstr>
      <vt:lpstr>等线 Light</vt:lpstr>
      <vt:lpstr>Arial</vt:lpstr>
      <vt:lpstr>Arial Black</vt:lpstr>
      <vt:lpstr>Calibri</vt:lpstr>
      <vt:lpstr>Calibri Light</vt:lpstr>
      <vt:lpstr>Century Gothic</vt:lpstr>
      <vt:lpstr>Segoe UI</vt:lpstr>
      <vt:lpstr>Segoe UI Light</vt:lpstr>
      <vt:lpstr>Wingdings 2</vt:lpstr>
      <vt:lpstr>A000120140530A99PPBG</vt:lpstr>
      <vt:lpstr>Office 主题</vt:lpstr>
      <vt:lpstr>第一PPT，www.1ppt.com</vt:lpstr>
      <vt:lpstr>Office 主题​​</vt:lpstr>
      <vt:lpstr>自定义设计方案</vt:lpstr>
      <vt:lpstr>千图网海量PPT模板www.58pic.com 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Yunxuan Liu (Chinasoft International)</cp:lastModifiedBy>
  <cp:revision>683</cp:revision>
  <dcterms:created xsi:type="dcterms:W3CDTF">2014-06-03T07:56:23Z</dcterms:created>
  <dcterms:modified xsi:type="dcterms:W3CDTF">2019-04-12T03:25:02Z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2019-04-12T02:35:12.6173692Z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51175129-650c-41b8-9cf2-d28a4677a6cb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